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513"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DCB91E-451F-4358-A126-610FCF28FC70}" v="2" dt="2023-07-20T15:31:39.7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611" autoAdjust="0"/>
    <p:restoredTop sz="86393" autoAdjust="0"/>
  </p:normalViewPr>
  <p:slideViewPr>
    <p:cSldViewPr snapToGrid="0">
      <p:cViewPr varScale="1">
        <p:scale>
          <a:sx n="37" d="100"/>
          <a:sy n="37" d="100"/>
        </p:scale>
        <p:origin x="64" y="424"/>
      </p:cViewPr>
      <p:guideLst/>
    </p:cSldViewPr>
  </p:slideViewPr>
  <p:outlineViewPr>
    <p:cViewPr>
      <p:scale>
        <a:sx n="33" d="100"/>
        <a:sy n="33" d="100"/>
      </p:scale>
      <p:origin x="0" y="-27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 Campos" userId="572fb940-8503-41e5-b977-2630a6a34db0" providerId="ADAL" clId="{4ADCB91E-451F-4358-A126-610FCF28FC70}"/>
    <pc:docChg chg="custSel modSld">
      <pc:chgData name="Christi Campos" userId="572fb940-8503-41e5-b977-2630a6a34db0" providerId="ADAL" clId="{4ADCB91E-451F-4358-A126-610FCF28FC70}" dt="2023-07-20T15:31:43.240" v="31" actId="1076"/>
      <pc:docMkLst>
        <pc:docMk/>
      </pc:docMkLst>
      <pc:sldChg chg="addSp delSp modSp mod">
        <pc:chgData name="Christi Campos" userId="572fb940-8503-41e5-b977-2630a6a34db0" providerId="ADAL" clId="{4ADCB91E-451F-4358-A126-610FCF28FC70}" dt="2023-07-20T15:31:43.240" v="31" actId="1076"/>
        <pc:sldMkLst>
          <pc:docMk/>
          <pc:sldMk cId="311598984" sldId="513"/>
        </pc:sldMkLst>
        <pc:spChg chg="mod">
          <ac:chgData name="Christi Campos" userId="572fb940-8503-41e5-b977-2630a6a34db0" providerId="ADAL" clId="{4ADCB91E-451F-4358-A126-610FCF28FC70}" dt="2023-07-18T21:17:29.944" v="28" actId="20577"/>
          <ac:spMkLst>
            <pc:docMk/>
            <pc:sldMk cId="311598984" sldId="513"/>
            <ac:spMk id="14" creationId="{91DA696E-D8AF-40A1-8734-51D4D585E2C6}"/>
          </ac:spMkLst>
        </pc:spChg>
        <pc:picChg chg="add mod">
          <ac:chgData name="Christi Campos" userId="572fb940-8503-41e5-b977-2630a6a34db0" providerId="ADAL" clId="{4ADCB91E-451F-4358-A126-610FCF28FC70}" dt="2023-07-20T15:31:43.240" v="31" actId="1076"/>
          <ac:picMkLst>
            <pc:docMk/>
            <pc:sldMk cId="311598984" sldId="513"/>
            <ac:picMk id="2" creationId="{A6A96370-4785-2500-88F0-E6F83927E2A4}"/>
          </ac:picMkLst>
        </pc:picChg>
        <pc:picChg chg="del">
          <ac:chgData name="Christi Campos" userId="572fb940-8503-41e5-b977-2630a6a34db0" providerId="ADAL" clId="{4ADCB91E-451F-4358-A126-610FCF28FC70}" dt="2023-07-20T15:31:39.711" v="30" actId="478"/>
          <ac:picMkLst>
            <pc:docMk/>
            <pc:sldMk cId="311598984" sldId="513"/>
            <ac:picMk id="4" creationId="{90E518E0-8AF1-9752-2B33-191B6CCF2CF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4620F-1F67-4427-AF87-FE34F176A90C}" type="datetimeFigureOut">
              <a:rPr lang="en-US" smtClean="0"/>
              <a:t>7/20/2023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DF4F6A-4131-4F1B-89B0-10B61D054CCD}" type="slidenum">
              <a:rPr lang="en-US" smtClean="0"/>
              <a:t>‹#›</a:t>
            </a:fld>
            <a:endParaRPr lang="en-US"/>
          </a:p>
        </p:txBody>
      </p:sp>
    </p:spTree>
    <p:extLst>
      <p:ext uri="{BB962C8B-B14F-4D97-AF65-F5344CB8AC3E}">
        <p14:creationId xmlns:p14="http://schemas.microsoft.com/office/powerpoint/2010/main" val="2329128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Dawn – </a:t>
            </a:r>
          </a:p>
          <a:p>
            <a:pPr>
              <a:defRPr/>
            </a:pPr>
            <a:r>
              <a:rPr lang="en-US" dirty="0"/>
              <a:t>In the March/April edition of Response Magazine is an article headed with the words “Mission Giving Makes Mission Happen.”  United Methodist Women’s missions include grants that help fund schools, hospitals, agricultural projects, and microenterprise projects just to name a few.  In 2020 and 2021 UMW provided </a:t>
            </a:r>
          </a:p>
          <a:p>
            <a:pPr>
              <a:defRPr/>
            </a:pPr>
            <a:r>
              <a:rPr lang="en-US" dirty="0"/>
              <a:t>more than $9 million to 226 national and international projects and partners, per this article.  Mission Giving supports our organization TODAY.   </a:t>
            </a:r>
          </a:p>
          <a:p>
            <a:pPr>
              <a:defRPr/>
            </a:pPr>
            <a:r>
              <a:rPr lang="en-US" dirty="0"/>
              <a:t>The Legacy Endowment Fund will support our organization IN THE FUTURE.  So, both are vital to the present and future of United Methodist Women/United Women in Faith.  We need to continue to emphasize to our local women that their pledges are vitally needed especially in this time of the pandemic and general unrest in the world.  It should be their first priority.  But, for those of us who are have been given extra, we need to consider going over and above the pledge we make to our local organizations.  “To those to whom much has been given…much will be required.” Luke 12:48</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B670F-161D-E14C-94EB-94AD68B4AD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48314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3.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E35542A0-BED7-6C4D-8B1D-BBEA643F3515}"/>
              </a:ext>
            </a:extLst>
          </p:cNvPr>
          <p:cNvSpPr>
            <a:spLocks noGrp="1"/>
          </p:cNvSpPr>
          <p:nvPr>
            <p:ph type="body" sz="half" idx="2"/>
          </p:nvPr>
        </p:nvSpPr>
        <p:spPr>
          <a:xfrm>
            <a:off x="6692111" y="5464872"/>
            <a:ext cx="4819307" cy="213969"/>
          </a:xfrm>
        </p:spPr>
        <p:txBody>
          <a:bodyPr wrap="square">
            <a:spAutoFit/>
          </a:bodyPr>
          <a:lstStyle>
            <a:lvl1pPr marL="0" indent="0" algn="l">
              <a:lnSpc>
                <a:spcPts val="1800"/>
              </a:lnSpc>
              <a:buNone/>
              <a:defRPr sz="1400" b="1">
                <a:solidFill>
                  <a:schemeClr val="accent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Rectangle 11">
            <a:extLst>
              <a:ext uri="{FF2B5EF4-FFF2-40B4-BE49-F238E27FC236}">
                <a16:creationId xmlns:a16="http://schemas.microsoft.com/office/drawing/2014/main" id="{D646B252-5D46-7E44-AF73-156021180D27}"/>
              </a:ext>
            </a:extLst>
          </p:cNvPr>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C90B1647-35EA-2144-8732-8FBB4A9DFE49}"/>
              </a:ext>
            </a:extLst>
          </p:cNvPr>
          <p:cNvPicPr>
            <a:picLocks noChangeAspect="1"/>
          </p:cNvPicPr>
          <p:nvPr userDrawn="1"/>
        </p:nvPicPr>
        <p:blipFill>
          <a:blip r:embed="rId2"/>
          <a:stretch>
            <a:fillRect/>
          </a:stretch>
        </p:blipFill>
        <p:spPr>
          <a:xfrm>
            <a:off x="901874" y="2509736"/>
            <a:ext cx="4114800" cy="1838528"/>
          </a:xfrm>
          <a:prstGeom prst="rect">
            <a:avLst/>
          </a:prstGeom>
        </p:spPr>
      </p:pic>
      <p:sp>
        <p:nvSpPr>
          <p:cNvPr id="2" name="Title 1">
            <a:extLst>
              <a:ext uri="{FF2B5EF4-FFF2-40B4-BE49-F238E27FC236}">
                <a16:creationId xmlns:a16="http://schemas.microsoft.com/office/drawing/2014/main" id="{6A410A60-57B6-9042-8BB7-5F86738BC81B}"/>
              </a:ext>
            </a:extLst>
          </p:cNvPr>
          <p:cNvSpPr>
            <a:spLocks noGrp="1"/>
          </p:cNvSpPr>
          <p:nvPr>
            <p:ph type="ctrTitle"/>
          </p:nvPr>
        </p:nvSpPr>
        <p:spPr>
          <a:xfrm>
            <a:off x="6692111" y="1703512"/>
            <a:ext cx="4816256" cy="2031325"/>
          </a:xfrm>
        </p:spPr>
        <p:txBody>
          <a:bodyPr anchor="b"/>
          <a:lstStyle>
            <a:lvl1pPr algn="l">
              <a:lnSpc>
                <a:spcPct val="100000"/>
              </a:lnSpc>
              <a:defRPr sz="44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F9C7CBFE-1424-634C-AA69-79AE96E181A0}"/>
              </a:ext>
            </a:extLst>
          </p:cNvPr>
          <p:cNvSpPr>
            <a:spLocks noGrp="1"/>
          </p:cNvSpPr>
          <p:nvPr>
            <p:ph type="subTitle" idx="1" hasCustomPrompt="1"/>
          </p:nvPr>
        </p:nvSpPr>
        <p:spPr>
          <a:xfrm>
            <a:off x="6689060" y="4094348"/>
            <a:ext cx="4819307" cy="307777"/>
          </a:xfrm>
        </p:spPr>
        <p:txBody>
          <a:bodyPr wrap="square">
            <a:spAutoFit/>
          </a:bodyPr>
          <a:lstStyle>
            <a:lvl1pPr marL="0" indent="0" algn="l">
              <a:lnSpc>
                <a:spcPts val="2600"/>
              </a:lnSpc>
              <a:buNone/>
              <a:defRPr sz="2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Text Placeholder 3">
            <a:extLst>
              <a:ext uri="{FF2B5EF4-FFF2-40B4-BE49-F238E27FC236}">
                <a16:creationId xmlns:a16="http://schemas.microsoft.com/office/drawing/2014/main" id="{A89B64D9-2955-8E45-A24B-DF03CEF81343}"/>
              </a:ext>
            </a:extLst>
          </p:cNvPr>
          <p:cNvSpPr>
            <a:spLocks noGrp="1"/>
          </p:cNvSpPr>
          <p:nvPr>
            <p:ph type="body" sz="half" idx="10"/>
          </p:nvPr>
        </p:nvSpPr>
        <p:spPr>
          <a:xfrm>
            <a:off x="6689059" y="731510"/>
            <a:ext cx="4819307" cy="308418"/>
          </a:xfrm>
        </p:spPr>
        <p:txBody>
          <a:bodyPr wrap="square">
            <a:spAutoFit/>
          </a:bodyPr>
          <a:lstStyle>
            <a:lvl1pPr marL="0" indent="0" algn="l">
              <a:lnSpc>
                <a:spcPts val="2600"/>
              </a:lnSpc>
              <a:buNone/>
              <a:defRPr sz="2000" b="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48684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with graphic background">
    <p:bg>
      <p:bgRef idx="1001">
        <a:schemeClr val="bg1"/>
      </p:bgRef>
    </p:bg>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40D3A902-4279-A44F-98F3-F3EAEC7954B6}"/>
              </a:ext>
            </a:extLst>
          </p:cNvPr>
          <p:cNvPicPr>
            <a:picLocks noChangeAspect="1"/>
          </p:cNvPicPr>
          <p:nvPr userDrawn="1"/>
        </p:nvPicPr>
        <p:blipFill>
          <a:blip r:embed="rId3">
            <a:alphaModFix amt="50000"/>
          </a:blip>
          <a:stretch>
            <a:fillRect/>
          </a:stretch>
        </p:blipFill>
        <p:spPr>
          <a:xfrm>
            <a:off x="301752" y="228600"/>
            <a:ext cx="2938929" cy="6400800"/>
          </a:xfrm>
          <a:prstGeom prst="rect">
            <a:avLst/>
          </a:prstGeom>
        </p:spPr>
      </p:pic>
      <p:sp>
        <p:nvSpPr>
          <p:cNvPr id="4" name="Text Placeholder 3">
            <a:extLst>
              <a:ext uri="{FF2B5EF4-FFF2-40B4-BE49-F238E27FC236}">
                <a16:creationId xmlns:a16="http://schemas.microsoft.com/office/drawing/2014/main" id="{F15659F0-3A3D-F642-837D-95075D5A0559}"/>
              </a:ext>
            </a:extLst>
          </p:cNvPr>
          <p:cNvSpPr>
            <a:spLocks noGrp="1"/>
          </p:cNvSpPr>
          <p:nvPr>
            <p:ph type="body" sz="half" idx="2"/>
          </p:nvPr>
        </p:nvSpPr>
        <p:spPr>
          <a:xfrm>
            <a:off x="914399" y="1371600"/>
            <a:ext cx="10058399" cy="528222"/>
          </a:xfrm>
        </p:spPr>
        <p:txBody>
          <a:bodyPr wrap="square">
            <a:spAutoFit/>
          </a:bodyPr>
          <a:lstStyle>
            <a:lvl1pPr marL="0" indent="0">
              <a:lnSpc>
                <a:spcPts val="4400"/>
              </a:lnSpc>
              <a:spcAft>
                <a:spcPts val="2400"/>
              </a:spcAft>
              <a:buNone/>
              <a:defRPr sz="36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5" name="Picture 4" descr="Logo, icon&#10;&#10;Description automatically generated">
            <a:extLst>
              <a:ext uri="{FF2B5EF4-FFF2-40B4-BE49-F238E27FC236}">
                <a16:creationId xmlns:a16="http://schemas.microsoft.com/office/drawing/2014/main" id="{B38FED46-9B2A-4B43-AED4-DB0663B6B53B}"/>
              </a:ext>
            </a:extLst>
          </p:cNvPr>
          <p:cNvPicPr>
            <a:picLocks noChangeAspect="1"/>
          </p:cNvPicPr>
          <p:nvPr userDrawn="1"/>
        </p:nvPicPr>
        <p:blipFill>
          <a:blip r:embed="rId4"/>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66545110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estions gree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C0832F-AF96-EF41-BAF1-AF59DA52538F}"/>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BB95A0F2-3B5E-264A-BC97-D1EA550B4646}"/>
              </a:ext>
            </a:extLst>
          </p:cNvPr>
          <p:cNvSpPr>
            <a:spLocks noGrp="1"/>
          </p:cNvSpPr>
          <p:nvPr>
            <p:ph type="title" hasCustomPrompt="1"/>
          </p:nvPr>
        </p:nvSpPr>
        <p:spPr>
          <a:xfrm>
            <a:off x="1371600" y="685800"/>
            <a:ext cx="9601200" cy="296748"/>
          </a:xfrm>
        </p:spPr>
        <p:txBody>
          <a:bodyPr/>
          <a:lstStyle>
            <a:lvl1pPr>
              <a:lnSpc>
                <a:spcPts val="2600"/>
              </a:lnSpc>
              <a:defRPr sz="1600" b="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BB09BD3C-458D-0D48-BE98-32D9F3C8BE16}"/>
              </a:ext>
            </a:extLst>
          </p:cNvPr>
          <p:cNvSpPr>
            <a:spLocks noGrp="1"/>
          </p:cNvSpPr>
          <p:nvPr>
            <p:ph type="body" sz="half" idx="2"/>
          </p:nvPr>
        </p:nvSpPr>
        <p:spPr>
          <a:xfrm>
            <a:off x="1371600" y="1828800"/>
            <a:ext cx="9601200" cy="528222"/>
          </a:xfrm>
        </p:spPr>
        <p:txBody>
          <a:bodyPr wrap="square">
            <a:spAutoFit/>
          </a:bodyPr>
          <a:lstStyle>
            <a:lvl1pPr marL="0" indent="0">
              <a:lnSpc>
                <a:spcPts val="4400"/>
              </a:lnSpc>
              <a:spcAft>
                <a:spcPts val="2400"/>
              </a:spcAft>
              <a:buNone/>
              <a:defRPr sz="36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Icon&#10;&#10;Description automatically generated">
            <a:extLst>
              <a:ext uri="{FF2B5EF4-FFF2-40B4-BE49-F238E27FC236}">
                <a16:creationId xmlns:a16="http://schemas.microsoft.com/office/drawing/2014/main" id="{00FCAF86-77F7-D745-8ACB-39B930846F31}"/>
              </a:ext>
            </a:extLst>
          </p:cNvPr>
          <p:cNvPicPr>
            <a:picLocks noChangeAspect="1"/>
          </p:cNvPicPr>
          <p:nvPr userDrawn="1"/>
        </p:nvPicPr>
        <p:blipFill>
          <a:blip r:embed="rId2"/>
          <a:stretch>
            <a:fillRect/>
          </a:stretch>
        </p:blipFill>
        <p:spPr>
          <a:xfrm>
            <a:off x="11304740" y="6077741"/>
            <a:ext cx="457200" cy="457200"/>
          </a:xfrm>
          <a:prstGeom prst="rect">
            <a:avLst/>
          </a:prstGeom>
        </p:spPr>
      </p:pic>
      <p:pic>
        <p:nvPicPr>
          <p:cNvPr id="9" name="Picture 8" descr="A picture containing tableware&#10;&#10;Description automatically generated">
            <a:extLst>
              <a:ext uri="{FF2B5EF4-FFF2-40B4-BE49-F238E27FC236}">
                <a16:creationId xmlns:a16="http://schemas.microsoft.com/office/drawing/2014/main" id="{6E777D30-B51F-2D43-8966-C040FC6B8FAD}"/>
              </a:ext>
            </a:extLst>
          </p:cNvPr>
          <p:cNvPicPr>
            <a:picLocks noChangeAspect="1"/>
          </p:cNvPicPr>
          <p:nvPr userDrawn="1"/>
        </p:nvPicPr>
        <p:blipFill>
          <a:blip r:embed="rId3">
            <a:alphaModFix amt="15000"/>
          </a:blip>
          <a:stretch>
            <a:fillRect/>
          </a:stretch>
        </p:blipFill>
        <p:spPr>
          <a:xfrm>
            <a:off x="298261" y="232533"/>
            <a:ext cx="2938929" cy="6400800"/>
          </a:xfrm>
          <a:prstGeom prst="rect">
            <a:avLst/>
          </a:prstGeom>
        </p:spPr>
      </p:pic>
    </p:spTree>
    <p:extLst>
      <p:ext uri="{BB962C8B-B14F-4D97-AF65-F5344CB8AC3E}">
        <p14:creationId xmlns:p14="http://schemas.microsoft.com/office/powerpoint/2010/main" val="4056433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s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A089FD-A53B-0C48-8CCC-484C12CBF256}"/>
              </a:ext>
            </a:extLst>
          </p:cNvPr>
          <p:cNvSpPr/>
          <p:nvPr userDrawn="1"/>
        </p:nvSpPr>
        <p:spPr>
          <a:xfrm>
            <a:off x="0" y="0"/>
            <a:ext cx="12192000" cy="685013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3F86CF8-C975-6E44-8B60-2DBAE11869F5}"/>
              </a:ext>
            </a:extLst>
          </p:cNvPr>
          <p:cNvSpPr>
            <a:spLocks noGrp="1"/>
          </p:cNvSpPr>
          <p:nvPr>
            <p:ph type="title" hasCustomPrompt="1"/>
          </p:nvPr>
        </p:nvSpPr>
        <p:spPr>
          <a:xfrm>
            <a:off x="1371600" y="685800"/>
            <a:ext cx="9601200" cy="296748"/>
          </a:xfrm>
        </p:spPr>
        <p:txBody>
          <a:bodyPr/>
          <a:lstStyle>
            <a:lvl1pPr>
              <a:lnSpc>
                <a:spcPts val="2600"/>
              </a:lnSpc>
              <a:defRPr sz="1600" b="0">
                <a:solidFill>
                  <a:schemeClr val="bg1"/>
                </a:solidFill>
              </a:defRPr>
            </a:lvl1pPr>
          </a:lstStyle>
          <a:p>
            <a:r>
              <a:rPr lang="en-US"/>
              <a:t>CLICK TO EDIT MASTER TITLE STYLE</a:t>
            </a:r>
          </a:p>
        </p:txBody>
      </p:sp>
      <p:sp>
        <p:nvSpPr>
          <p:cNvPr id="5" name="Text Placeholder 3">
            <a:extLst>
              <a:ext uri="{FF2B5EF4-FFF2-40B4-BE49-F238E27FC236}">
                <a16:creationId xmlns:a16="http://schemas.microsoft.com/office/drawing/2014/main" id="{B0D97F22-D52B-0544-97A8-D18ADBC2971E}"/>
              </a:ext>
            </a:extLst>
          </p:cNvPr>
          <p:cNvSpPr>
            <a:spLocks noGrp="1"/>
          </p:cNvSpPr>
          <p:nvPr>
            <p:ph type="body" sz="half" idx="2"/>
          </p:nvPr>
        </p:nvSpPr>
        <p:spPr>
          <a:xfrm>
            <a:off x="1371601" y="1828800"/>
            <a:ext cx="9601200" cy="528222"/>
          </a:xfrm>
        </p:spPr>
        <p:txBody>
          <a:bodyPr wrap="square">
            <a:spAutoFit/>
          </a:bodyPr>
          <a:lstStyle>
            <a:lvl1pPr marL="0" indent="0">
              <a:lnSpc>
                <a:spcPts val="4400"/>
              </a:lnSpc>
              <a:spcAft>
                <a:spcPts val="2400"/>
              </a:spcAft>
              <a:buNone/>
              <a:defRPr sz="36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6" name="Picture 5" descr="Icon&#10;&#10;Description automatically generated">
            <a:extLst>
              <a:ext uri="{FF2B5EF4-FFF2-40B4-BE49-F238E27FC236}">
                <a16:creationId xmlns:a16="http://schemas.microsoft.com/office/drawing/2014/main" id="{AA65D6B5-DEB3-604B-B639-E95DD8063816}"/>
              </a:ext>
            </a:extLst>
          </p:cNvPr>
          <p:cNvPicPr>
            <a:picLocks noChangeAspect="1"/>
          </p:cNvPicPr>
          <p:nvPr userDrawn="1"/>
        </p:nvPicPr>
        <p:blipFill>
          <a:blip r:embed="rId2"/>
          <a:stretch>
            <a:fillRect/>
          </a:stretch>
        </p:blipFill>
        <p:spPr>
          <a:xfrm>
            <a:off x="11304740" y="6077741"/>
            <a:ext cx="457200" cy="457200"/>
          </a:xfrm>
          <a:prstGeom prst="rect">
            <a:avLst/>
          </a:prstGeom>
        </p:spPr>
      </p:pic>
      <p:pic>
        <p:nvPicPr>
          <p:cNvPr id="7" name="Picture 6" descr="A picture containing tableware&#10;&#10;Description automatically generated">
            <a:extLst>
              <a:ext uri="{FF2B5EF4-FFF2-40B4-BE49-F238E27FC236}">
                <a16:creationId xmlns:a16="http://schemas.microsoft.com/office/drawing/2014/main" id="{89591979-5CB4-664C-9810-AB95BC7917F8}"/>
              </a:ext>
            </a:extLst>
          </p:cNvPr>
          <p:cNvPicPr>
            <a:picLocks noChangeAspect="1"/>
          </p:cNvPicPr>
          <p:nvPr userDrawn="1"/>
        </p:nvPicPr>
        <p:blipFill>
          <a:blip r:embed="rId3">
            <a:alphaModFix amt="15000"/>
          </a:blip>
          <a:stretch>
            <a:fillRect/>
          </a:stretch>
        </p:blipFill>
        <p:spPr>
          <a:xfrm>
            <a:off x="298261" y="232533"/>
            <a:ext cx="2938929" cy="6400800"/>
          </a:xfrm>
          <a:prstGeom prst="rect">
            <a:avLst/>
          </a:prstGeom>
        </p:spPr>
      </p:pic>
    </p:spTree>
    <p:extLst>
      <p:ext uri="{BB962C8B-B14F-4D97-AF65-F5344CB8AC3E}">
        <p14:creationId xmlns:p14="http://schemas.microsoft.com/office/powerpoint/2010/main" val="1509726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estions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D00E70-EF92-B64C-AA0E-F6B014D75ADD}"/>
              </a:ext>
            </a:extLst>
          </p:cNvPr>
          <p:cNvSpPr/>
          <p:nvPr userDrawn="1"/>
        </p:nvSpPr>
        <p:spPr>
          <a:xfrm>
            <a:off x="0" y="0"/>
            <a:ext cx="12192000" cy="685013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C412B2C2-CFB4-ED45-9966-24D1283C6B33}"/>
              </a:ext>
            </a:extLst>
          </p:cNvPr>
          <p:cNvSpPr>
            <a:spLocks noGrp="1"/>
          </p:cNvSpPr>
          <p:nvPr>
            <p:ph type="title" hasCustomPrompt="1"/>
          </p:nvPr>
        </p:nvSpPr>
        <p:spPr>
          <a:xfrm>
            <a:off x="1371600" y="685800"/>
            <a:ext cx="9601200" cy="296748"/>
          </a:xfrm>
        </p:spPr>
        <p:txBody>
          <a:bodyPr/>
          <a:lstStyle>
            <a:lvl1pPr>
              <a:lnSpc>
                <a:spcPts val="2600"/>
              </a:lnSpc>
              <a:defRPr sz="1600" b="0">
                <a:solidFill>
                  <a:schemeClr val="bg1"/>
                </a:solidFill>
              </a:defRPr>
            </a:lvl1pPr>
          </a:lstStyle>
          <a:p>
            <a:r>
              <a:rPr lang="en-US"/>
              <a:t>CLICK TO EDIT MASTER TITLE STYLE</a:t>
            </a:r>
          </a:p>
        </p:txBody>
      </p:sp>
      <p:sp>
        <p:nvSpPr>
          <p:cNvPr id="5" name="Text Placeholder 3">
            <a:extLst>
              <a:ext uri="{FF2B5EF4-FFF2-40B4-BE49-F238E27FC236}">
                <a16:creationId xmlns:a16="http://schemas.microsoft.com/office/drawing/2014/main" id="{238493D8-EF35-7F47-BF4C-537FBF0ABE95}"/>
              </a:ext>
            </a:extLst>
          </p:cNvPr>
          <p:cNvSpPr>
            <a:spLocks noGrp="1"/>
          </p:cNvSpPr>
          <p:nvPr>
            <p:ph type="body" sz="half" idx="2"/>
          </p:nvPr>
        </p:nvSpPr>
        <p:spPr>
          <a:xfrm>
            <a:off x="1371601" y="1828800"/>
            <a:ext cx="9601200" cy="528222"/>
          </a:xfrm>
        </p:spPr>
        <p:txBody>
          <a:bodyPr wrap="square">
            <a:spAutoFit/>
          </a:bodyPr>
          <a:lstStyle>
            <a:lvl1pPr marL="0" indent="0">
              <a:lnSpc>
                <a:spcPts val="4400"/>
              </a:lnSpc>
              <a:spcAft>
                <a:spcPts val="2400"/>
              </a:spcAft>
              <a:buNone/>
              <a:defRPr sz="36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6" name="Picture 5" descr="Icon&#10;&#10;Description automatically generated">
            <a:extLst>
              <a:ext uri="{FF2B5EF4-FFF2-40B4-BE49-F238E27FC236}">
                <a16:creationId xmlns:a16="http://schemas.microsoft.com/office/drawing/2014/main" id="{9E085FC1-B523-6B47-B737-24291D97993B}"/>
              </a:ext>
            </a:extLst>
          </p:cNvPr>
          <p:cNvPicPr>
            <a:picLocks noChangeAspect="1"/>
          </p:cNvPicPr>
          <p:nvPr userDrawn="1"/>
        </p:nvPicPr>
        <p:blipFill>
          <a:blip r:embed="rId2"/>
          <a:stretch>
            <a:fillRect/>
          </a:stretch>
        </p:blipFill>
        <p:spPr>
          <a:xfrm>
            <a:off x="11304740" y="6077741"/>
            <a:ext cx="457200" cy="457200"/>
          </a:xfrm>
          <a:prstGeom prst="rect">
            <a:avLst/>
          </a:prstGeom>
        </p:spPr>
      </p:pic>
      <p:pic>
        <p:nvPicPr>
          <p:cNvPr id="7" name="Picture 6" descr="A picture containing tableware&#10;&#10;Description automatically generated">
            <a:extLst>
              <a:ext uri="{FF2B5EF4-FFF2-40B4-BE49-F238E27FC236}">
                <a16:creationId xmlns:a16="http://schemas.microsoft.com/office/drawing/2014/main" id="{F9CD186D-5557-274E-AE0B-436C92BB3DDD}"/>
              </a:ext>
            </a:extLst>
          </p:cNvPr>
          <p:cNvPicPr>
            <a:picLocks noChangeAspect="1"/>
          </p:cNvPicPr>
          <p:nvPr userDrawn="1"/>
        </p:nvPicPr>
        <p:blipFill>
          <a:blip r:embed="rId3">
            <a:alphaModFix amt="15000"/>
          </a:blip>
          <a:stretch>
            <a:fillRect/>
          </a:stretch>
        </p:blipFill>
        <p:spPr>
          <a:xfrm>
            <a:off x="298261" y="232533"/>
            <a:ext cx="2938929" cy="6400800"/>
          </a:xfrm>
          <a:prstGeom prst="rect">
            <a:avLst/>
          </a:prstGeom>
        </p:spPr>
      </p:pic>
    </p:spTree>
    <p:extLst>
      <p:ext uri="{BB962C8B-B14F-4D97-AF65-F5344CB8AC3E}">
        <p14:creationId xmlns:p14="http://schemas.microsoft.com/office/powerpoint/2010/main" val="3274218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go and blurb">
    <p:spTree>
      <p:nvGrpSpPr>
        <p:cNvPr id="1" name=""/>
        <p:cNvGrpSpPr/>
        <p:nvPr/>
      </p:nvGrpSpPr>
      <p:grpSpPr>
        <a:xfrm>
          <a:off x="0" y="0"/>
          <a:ext cx="0" cy="0"/>
          <a:chOff x="0" y="0"/>
          <a:chExt cx="0" cy="0"/>
        </a:xfrm>
      </p:grpSpPr>
      <p:pic>
        <p:nvPicPr>
          <p:cNvPr id="10" name="Picture 9" descr="Logo, icon&#10;&#10;Description automatically generated">
            <a:extLst>
              <a:ext uri="{FF2B5EF4-FFF2-40B4-BE49-F238E27FC236}">
                <a16:creationId xmlns:a16="http://schemas.microsoft.com/office/drawing/2014/main" id="{985DBDC5-1731-DA4A-A1D6-C0F9B5C054D4}"/>
              </a:ext>
            </a:extLst>
          </p:cNvPr>
          <p:cNvPicPr>
            <a:picLocks noChangeAspect="1"/>
          </p:cNvPicPr>
          <p:nvPr userDrawn="1"/>
        </p:nvPicPr>
        <p:blipFill>
          <a:blip r:embed="rId2"/>
          <a:stretch>
            <a:fillRect/>
          </a:stretch>
        </p:blipFill>
        <p:spPr>
          <a:xfrm>
            <a:off x="11304740" y="6077741"/>
            <a:ext cx="457200" cy="457200"/>
          </a:xfrm>
          <a:prstGeom prst="rect">
            <a:avLst/>
          </a:prstGeom>
        </p:spPr>
      </p:pic>
      <p:cxnSp>
        <p:nvCxnSpPr>
          <p:cNvPr id="6" name="Straight Connector 5">
            <a:extLst>
              <a:ext uri="{FF2B5EF4-FFF2-40B4-BE49-F238E27FC236}">
                <a16:creationId xmlns:a16="http://schemas.microsoft.com/office/drawing/2014/main" id="{DE0079B8-B9AE-AA45-8151-B32259FEF26C}"/>
              </a:ext>
            </a:extLst>
          </p:cNvPr>
          <p:cNvCxnSpPr>
            <a:cxnSpLocks/>
          </p:cNvCxnSpPr>
          <p:nvPr userDrawn="1"/>
        </p:nvCxnSpPr>
        <p:spPr>
          <a:xfrm>
            <a:off x="4012818" y="1128939"/>
            <a:ext cx="0" cy="46001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7480483D-5203-9044-883E-F1CC52FB43CD}"/>
              </a:ext>
            </a:extLst>
          </p:cNvPr>
          <p:cNvSpPr>
            <a:spLocks noGrp="1"/>
          </p:cNvSpPr>
          <p:nvPr>
            <p:ph type="pic" sz="quarter" idx="10"/>
          </p:nvPr>
        </p:nvSpPr>
        <p:spPr>
          <a:xfrm>
            <a:off x="907143" y="2187575"/>
            <a:ext cx="2482850" cy="2482850"/>
          </a:xfrm>
        </p:spPr>
        <p:txBody>
          <a:bodyPr/>
          <a:lstStyle/>
          <a:p>
            <a:endParaRPr lang="en-US"/>
          </a:p>
        </p:txBody>
      </p:sp>
      <p:sp>
        <p:nvSpPr>
          <p:cNvPr id="8" name="Text Placeholder 3">
            <a:extLst>
              <a:ext uri="{FF2B5EF4-FFF2-40B4-BE49-F238E27FC236}">
                <a16:creationId xmlns:a16="http://schemas.microsoft.com/office/drawing/2014/main" id="{5473B073-4781-614D-90E4-CAA45D3F8287}"/>
              </a:ext>
            </a:extLst>
          </p:cNvPr>
          <p:cNvSpPr>
            <a:spLocks noGrp="1"/>
          </p:cNvSpPr>
          <p:nvPr>
            <p:ph type="body" sz="half" idx="2"/>
          </p:nvPr>
        </p:nvSpPr>
        <p:spPr>
          <a:xfrm>
            <a:off x="4714111" y="2559022"/>
            <a:ext cx="5699006" cy="308482"/>
          </a:xfrm>
        </p:spPr>
        <p:txBody>
          <a:bodyPr wrap="square">
            <a:spAutoFit/>
          </a:bodyPr>
          <a:lstStyle>
            <a:lvl1pPr marL="0" indent="0">
              <a:lnSpc>
                <a:spcPts val="2600"/>
              </a:lnSpc>
              <a:spcAft>
                <a:spcPts val="0"/>
              </a:spcAft>
              <a:buNone/>
              <a:defRPr sz="20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03462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2A720E75-0917-DF46-B1DE-9CA953DFDA91}"/>
              </a:ext>
            </a:extLst>
          </p:cNvPr>
          <p:cNvSpPr>
            <a:spLocks noGrp="1"/>
          </p:cNvSpPr>
          <p:nvPr>
            <p:ph type="pic" idx="13"/>
          </p:nvPr>
        </p:nvSpPr>
        <p:spPr>
          <a:xfrm>
            <a:off x="0" y="0"/>
            <a:ext cx="612648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2DCEB120-00F5-0F47-BBD8-B1523EEA23DB}"/>
              </a:ext>
            </a:extLst>
          </p:cNvPr>
          <p:cNvSpPr>
            <a:spLocks noGrp="1"/>
          </p:cNvSpPr>
          <p:nvPr>
            <p:ph type="title"/>
          </p:nvPr>
        </p:nvSpPr>
        <p:spPr>
          <a:xfrm>
            <a:off x="6858000" y="3703320"/>
            <a:ext cx="4251960" cy="923330"/>
          </a:xfrm>
        </p:spPr>
        <p:txBody>
          <a:bodyPr lIns="0" tIns="0" rIns="0" bIns="0" anchor="t" anchorCtr="0">
            <a:spAutoFit/>
          </a:bodyPr>
          <a:lstStyle>
            <a:lvl1pPr algn="l">
              <a:lnSpc>
                <a:spcPts val="3600"/>
              </a:lnSpc>
              <a:defRPr sz="3200" b="1">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3EF3D27C-51DA-0E41-8B6F-3BE16170DB66}"/>
              </a:ext>
            </a:extLst>
          </p:cNvPr>
          <p:cNvSpPr>
            <a:spLocks noGrp="1"/>
          </p:cNvSpPr>
          <p:nvPr>
            <p:ph type="body" idx="1" hasCustomPrompt="1"/>
          </p:nvPr>
        </p:nvSpPr>
        <p:spPr>
          <a:xfrm>
            <a:off x="6857999" y="3200400"/>
            <a:ext cx="4251959" cy="277512"/>
          </a:xfrm>
        </p:spPr>
        <p:txBody>
          <a:bodyPr wrap="square" lIns="0" tIns="0" rIns="0" bIns="0">
            <a:spAutoFit/>
          </a:bodyPr>
          <a:lstStyle>
            <a:lvl1pPr marL="0" indent="0">
              <a:lnSpc>
                <a:spcPts val="2400"/>
              </a:lnSpc>
              <a:buNone/>
              <a:defRPr sz="16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49986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Photo and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37470B9-9B6D-C74E-8933-F1D49EF71755}"/>
              </a:ext>
            </a:extLst>
          </p:cNvPr>
          <p:cNvSpPr>
            <a:spLocks noGrp="1"/>
          </p:cNvSpPr>
          <p:nvPr>
            <p:ph type="pic" idx="13"/>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itle 1">
            <a:extLst>
              <a:ext uri="{FF2B5EF4-FFF2-40B4-BE49-F238E27FC236}">
                <a16:creationId xmlns:a16="http://schemas.microsoft.com/office/drawing/2014/main" id="{576E72F5-25A6-5A4A-B343-EC7344157AB7}"/>
              </a:ext>
            </a:extLst>
          </p:cNvPr>
          <p:cNvSpPr>
            <a:spLocks noGrp="1"/>
          </p:cNvSpPr>
          <p:nvPr>
            <p:ph type="title"/>
          </p:nvPr>
        </p:nvSpPr>
        <p:spPr>
          <a:xfrm>
            <a:off x="9601200" y="1600200"/>
            <a:ext cx="2145500" cy="641842"/>
          </a:xfrm>
        </p:spPr>
        <p:txBody>
          <a:bodyPr wrap="square" lIns="0" tIns="0" rIns="0" bIns="0" anchor="t" anchorCtr="0">
            <a:spAutoFit/>
          </a:bodyPr>
          <a:lstStyle>
            <a:lvl1pPr algn="l">
              <a:lnSpc>
                <a:spcPts val="2600"/>
              </a:lnSpc>
              <a:spcAft>
                <a:spcPts val="1200"/>
              </a:spcAft>
              <a:defRPr sz="2000" b="0">
                <a:solidFill>
                  <a:schemeClr val="tx1"/>
                </a:solidFill>
              </a:defRPr>
            </a:lvl1pPr>
          </a:lstStyle>
          <a:p>
            <a:r>
              <a:rPr lang="en-US"/>
              <a:t>Click to edit Master title style</a:t>
            </a:r>
          </a:p>
        </p:txBody>
      </p:sp>
      <p:pic>
        <p:nvPicPr>
          <p:cNvPr id="6" name="Picture 5" descr="Logo, icon&#10;&#10;Description automatically generated">
            <a:extLst>
              <a:ext uri="{FF2B5EF4-FFF2-40B4-BE49-F238E27FC236}">
                <a16:creationId xmlns:a16="http://schemas.microsoft.com/office/drawing/2014/main" id="{84352755-694C-7346-AB06-EB967B74EB0A}"/>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2009175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rge Photo and Caption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0AC5B0-8B6B-AF48-8767-8EEAD1F1A8B1}"/>
              </a:ext>
            </a:extLst>
          </p:cNvPr>
          <p:cNvSpPr/>
          <p:nvPr userDrawn="1"/>
        </p:nvSpPr>
        <p:spPr>
          <a:xfrm>
            <a:off x="9144000" y="1380"/>
            <a:ext cx="3048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C9519C88-8FDC-C848-8E4D-1BA6642E9213}"/>
              </a:ext>
            </a:extLst>
          </p:cNvPr>
          <p:cNvPicPr>
            <a:picLocks noChangeAspect="1"/>
          </p:cNvPicPr>
          <p:nvPr userDrawn="1"/>
        </p:nvPicPr>
        <p:blipFill>
          <a:blip r:embed="rId2"/>
          <a:stretch>
            <a:fillRect/>
          </a:stretch>
        </p:blipFill>
        <p:spPr>
          <a:xfrm>
            <a:off x="11304740" y="6077741"/>
            <a:ext cx="457200" cy="457200"/>
          </a:xfrm>
          <a:prstGeom prst="rect">
            <a:avLst/>
          </a:prstGeom>
        </p:spPr>
      </p:pic>
      <p:sp>
        <p:nvSpPr>
          <p:cNvPr id="5" name="Picture Placeholder 2">
            <a:extLst>
              <a:ext uri="{FF2B5EF4-FFF2-40B4-BE49-F238E27FC236}">
                <a16:creationId xmlns:a16="http://schemas.microsoft.com/office/drawing/2014/main" id="{D106D187-4151-5E4E-83D7-92DDC34B600A}"/>
              </a:ext>
            </a:extLst>
          </p:cNvPr>
          <p:cNvSpPr>
            <a:spLocks noGrp="1"/>
          </p:cNvSpPr>
          <p:nvPr>
            <p:ph type="pic" idx="13"/>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6" name="Title 1">
            <a:extLst>
              <a:ext uri="{FF2B5EF4-FFF2-40B4-BE49-F238E27FC236}">
                <a16:creationId xmlns:a16="http://schemas.microsoft.com/office/drawing/2014/main" id="{DB89C3AE-AB01-1444-B601-AC829FEACFE3}"/>
              </a:ext>
            </a:extLst>
          </p:cNvPr>
          <p:cNvSpPr>
            <a:spLocks noGrp="1"/>
          </p:cNvSpPr>
          <p:nvPr>
            <p:ph type="title"/>
          </p:nvPr>
        </p:nvSpPr>
        <p:spPr>
          <a:xfrm>
            <a:off x="9601200" y="1600200"/>
            <a:ext cx="2145500" cy="641842"/>
          </a:xfrm>
        </p:spPr>
        <p:txBody>
          <a:bodyPr wrap="square" lIns="0" tIns="0" rIns="0" bIns="0" anchor="t" anchorCtr="0">
            <a:spAutoFit/>
          </a:bodyPr>
          <a:lstStyle>
            <a:lvl1pPr algn="l">
              <a:lnSpc>
                <a:spcPts val="2600"/>
              </a:lnSpc>
              <a:spcAft>
                <a:spcPts val="1200"/>
              </a:spcAft>
              <a:defRPr sz="2000" b="0">
                <a:solidFill>
                  <a:schemeClr val="bg1"/>
                </a:solidFill>
              </a:defRPr>
            </a:lvl1pPr>
          </a:lstStyle>
          <a:p>
            <a:r>
              <a:rPr lang="en-US"/>
              <a:t>Click to edit Master title style</a:t>
            </a:r>
          </a:p>
        </p:txBody>
      </p:sp>
    </p:spTree>
    <p:extLst>
      <p:ext uri="{BB962C8B-B14F-4D97-AF65-F5344CB8AC3E}">
        <p14:creationId xmlns:p14="http://schemas.microsoft.com/office/powerpoint/2010/main" val="2488130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brief copy oran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287377-669E-1146-A908-061032251474}"/>
              </a:ext>
            </a:extLst>
          </p:cNvPr>
          <p:cNvSpPr/>
          <p:nvPr userDrawn="1"/>
        </p:nvSpPr>
        <p:spPr>
          <a:xfrm>
            <a:off x="609600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98AAEC-D38D-7E41-8C09-0241EE6EA20C}"/>
              </a:ext>
            </a:extLst>
          </p:cNvPr>
          <p:cNvSpPr>
            <a:spLocks noGrp="1"/>
          </p:cNvSpPr>
          <p:nvPr>
            <p:ph type="title"/>
          </p:nvPr>
        </p:nvSpPr>
        <p:spPr>
          <a:xfrm>
            <a:off x="6922008" y="914400"/>
            <a:ext cx="4052170" cy="974626"/>
          </a:xfrm>
        </p:spPr>
        <p:txBody>
          <a:bodyPr/>
          <a:lstStyle>
            <a:lvl1pPr>
              <a:lnSpc>
                <a:spcPts val="3800"/>
              </a:lnSpc>
              <a:spcAft>
                <a:spcPts val="1800"/>
              </a:spcAft>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A3DB5D00-A3FA-1049-9BA3-8B8D8E8F5AD7}"/>
              </a:ext>
            </a:extLst>
          </p:cNvPr>
          <p:cNvSpPr>
            <a:spLocks noGrp="1"/>
          </p:cNvSpPr>
          <p:nvPr>
            <p:ph type="pic" idx="13"/>
          </p:nvPr>
        </p:nvSpPr>
        <p:spPr>
          <a:xfrm>
            <a:off x="0" y="0"/>
            <a:ext cx="609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5" name="Picture 4" descr="Icon&#10;&#10;Description automatically generated">
            <a:extLst>
              <a:ext uri="{FF2B5EF4-FFF2-40B4-BE49-F238E27FC236}">
                <a16:creationId xmlns:a16="http://schemas.microsoft.com/office/drawing/2014/main" id="{90EAE102-796B-0542-A694-1AD9EBA5F95D}"/>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2287448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brief copy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242D62-19B6-9C4A-B899-9D4230D407D9}"/>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EDF3784D-A423-A540-A0E2-48A5219E049C}"/>
              </a:ext>
            </a:extLst>
          </p:cNvPr>
          <p:cNvSpPr>
            <a:spLocks noGrp="1"/>
          </p:cNvSpPr>
          <p:nvPr>
            <p:ph type="title"/>
          </p:nvPr>
        </p:nvSpPr>
        <p:spPr>
          <a:xfrm>
            <a:off x="6922008" y="914400"/>
            <a:ext cx="4052170" cy="974626"/>
          </a:xfrm>
        </p:spPr>
        <p:txBody>
          <a:bodyPr/>
          <a:lstStyle>
            <a:lvl1pPr>
              <a:lnSpc>
                <a:spcPts val="3800"/>
              </a:lnSpc>
              <a:spcAft>
                <a:spcPts val="1800"/>
              </a:spcAft>
              <a:defRPr sz="3200">
                <a:solidFill>
                  <a:schemeClr val="bg1"/>
                </a:solidFill>
              </a:defRPr>
            </a:lvl1pPr>
          </a:lstStyle>
          <a:p>
            <a:r>
              <a:rPr lang="en-US"/>
              <a:t>Click to edit Master title style</a:t>
            </a:r>
          </a:p>
        </p:txBody>
      </p:sp>
      <p:sp>
        <p:nvSpPr>
          <p:cNvPr id="5" name="Picture Placeholder 2">
            <a:extLst>
              <a:ext uri="{FF2B5EF4-FFF2-40B4-BE49-F238E27FC236}">
                <a16:creationId xmlns:a16="http://schemas.microsoft.com/office/drawing/2014/main" id="{F46FEF4C-3FFF-6949-B4E7-B9B81EFDB9A1}"/>
              </a:ext>
            </a:extLst>
          </p:cNvPr>
          <p:cNvSpPr>
            <a:spLocks noGrp="1"/>
          </p:cNvSpPr>
          <p:nvPr>
            <p:ph type="pic" idx="13"/>
          </p:nvPr>
        </p:nvSpPr>
        <p:spPr>
          <a:xfrm>
            <a:off x="0" y="0"/>
            <a:ext cx="609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6" name="Picture 5" descr="Icon&#10;&#10;Description automatically generated">
            <a:extLst>
              <a:ext uri="{FF2B5EF4-FFF2-40B4-BE49-F238E27FC236}">
                <a16:creationId xmlns:a16="http://schemas.microsoft.com/office/drawing/2014/main" id="{97668C59-AE53-544B-9289-6FD49E56A027}"/>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2630519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and graphic">
    <p:bg>
      <p:bgRef idx="1001">
        <a:schemeClr val="bg1"/>
      </p:bgRef>
    </p:bg>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40D3A902-4279-A44F-98F3-F3EAEC7954B6}"/>
              </a:ext>
            </a:extLst>
          </p:cNvPr>
          <p:cNvPicPr>
            <a:picLocks noChangeAspect="1"/>
          </p:cNvPicPr>
          <p:nvPr userDrawn="1"/>
        </p:nvPicPr>
        <p:blipFill>
          <a:blip r:embed="rId3">
            <a:alphaModFix amt="50000"/>
          </a:blip>
          <a:stretch>
            <a:fillRect/>
          </a:stretch>
        </p:blipFill>
        <p:spPr>
          <a:xfrm>
            <a:off x="301752" y="228600"/>
            <a:ext cx="2938929" cy="6400800"/>
          </a:xfrm>
          <a:prstGeom prst="rect">
            <a:avLst/>
          </a:prstGeom>
        </p:spPr>
      </p:pic>
      <p:pic>
        <p:nvPicPr>
          <p:cNvPr id="3" name="Picture 2" descr="A picture containing graphical user interface&#10;&#10;Description automatically generated">
            <a:extLst>
              <a:ext uri="{FF2B5EF4-FFF2-40B4-BE49-F238E27FC236}">
                <a16:creationId xmlns:a16="http://schemas.microsoft.com/office/drawing/2014/main" id="{EF517693-7EFB-314F-B850-9A7C8E8F06BB}"/>
              </a:ext>
            </a:extLst>
          </p:cNvPr>
          <p:cNvPicPr>
            <a:picLocks noChangeAspect="1"/>
          </p:cNvPicPr>
          <p:nvPr userDrawn="1"/>
        </p:nvPicPr>
        <p:blipFill>
          <a:blip r:embed="rId4"/>
          <a:stretch>
            <a:fillRect/>
          </a:stretch>
        </p:blipFill>
        <p:spPr>
          <a:xfrm>
            <a:off x="3810000" y="2407596"/>
            <a:ext cx="4572000" cy="2042808"/>
          </a:xfrm>
          <a:prstGeom prst="rect">
            <a:avLst/>
          </a:prstGeom>
        </p:spPr>
      </p:pic>
    </p:spTree>
    <p:extLst>
      <p:ext uri="{BB962C8B-B14F-4D97-AF65-F5344CB8AC3E}">
        <p14:creationId xmlns:p14="http://schemas.microsoft.com/office/powerpoint/2010/main" val="3756864012"/>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 brief copy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242D62-19B6-9C4A-B899-9D4230D407D9}"/>
              </a:ext>
            </a:extLst>
          </p:cNvPr>
          <p:cNvSpPr/>
          <p:nvPr userDrawn="1"/>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EDF3784D-A423-A540-A0E2-48A5219E049C}"/>
              </a:ext>
            </a:extLst>
          </p:cNvPr>
          <p:cNvSpPr>
            <a:spLocks noGrp="1"/>
          </p:cNvSpPr>
          <p:nvPr>
            <p:ph type="title"/>
          </p:nvPr>
        </p:nvSpPr>
        <p:spPr>
          <a:xfrm>
            <a:off x="6922008" y="914400"/>
            <a:ext cx="4052170" cy="974626"/>
          </a:xfrm>
        </p:spPr>
        <p:txBody>
          <a:bodyPr/>
          <a:lstStyle>
            <a:lvl1pPr>
              <a:lnSpc>
                <a:spcPts val="3800"/>
              </a:lnSpc>
              <a:spcAft>
                <a:spcPts val="1800"/>
              </a:spcAft>
              <a:defRPr sz="3200">
                <a:solidFill>
                  <a:schemeClr val="bg1"/>
                </a:solidFill>
              </a:defRPr>
            </a:lvl1pPr>
          </a:lstStyle>
          <a:p>
            <a:r>
              <a:rPr lang="en-US"/>
              <a:t>Click to edit Master title style</a:t>
            </a:r>
          </a:p>
        </p:txBody>
      </p:sp>
      <p:sp>
        <p:nvSpPr>
          <p:cNvPr id="5" name="Picture Placeholder 2">
            <a:extLst>
              <a:ext uri="{FF2B5EF4-FFF2-40B4-BE49-F238E27FC236}">
                <a16:creationId xmlns:a16="http://schemas.microsoft.com/office/drawing/2014/main" id="{F46FEF4C-3FFF-6949-B4E7-B9B81EFDB9A1}"/>
              </a:ext>
            </a:extLst>
          </p:cNvPr>
          <p:cNvSpPr>
            <a:spLocks noGrp="1"/>
          </p:cNvSpPr>
          <p:nvPr>
            <p:ph type="pic" idx="13"/>
          </p:nvPr>
        </p:nvSpPr>
        <p:spPr>
          <a:xfrm>
            <a:off x="0" y="0"/>
            <a:ext cx="609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6" name="Picture 5" descr="Icon&#10;&#10;Description automatically generated">
            <a:extLst>
              <a:ext uri="{FF2B5EF4-FFF2-40B4-BE49-F238E27FC236}">
                <a16:creationId xmlns:a16="http://schemas.microsoft.com/office/drawing/2014/main" id="{97668C59-AE53-544B-9289-6FD49E56A027}"/>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2788244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brief copy whit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F3784D-A423-A540-A0E2-48A5219E049C}"/>
              </a:ext>
            </a:extLst>
          </p:cNvPr>
          <p:cNvSpPr>
            <a:spLocks noGrp="1"/>
          </p:cNvSpPr>
          <p:nvPr>
            <p:ph type="title"/>
          </p:nvPr>
        </p:nvSpPr>
        <p:spPr>
          <a:xfrm>
            <a:off x="6922008" y="914400"/>
            <a:ext cx="4052170" cy="974626"/>
          </a:xfrm>
        </p:spPr>
        <p:txBody>
          <a:bodyPr/>
          <a:lstStyle>
            <a:lvl1pPr>
              <a:lnSpc>
                <a:spcPts val="3800"/>
              </a:lnSpc>
              <a:spcAft>
                <a:spcPts val="1800"/>
              </a:spcAft>
              <a:defRPr sz="3200">
                <a:solidFill>
                  <a:schemeClr val="tx2"/>
                </a:solidFill>
              </a:defRPr>
            </a:lvl1pPr>
          </a:lstStyle>
          <a:p>
            <a:r>
              <a:rPr lang="en-US"/>
              <a:t>Click to edit Master title style</a:t>
            </a:r>
          </a:p>
        </p:txBody>
      </p:sp>
      <p:sp>
        <p:nvSpPr>
          <p:cNvPr id="5" name="Picture Placeholder 2">
            <a:extLst>
              <a:ext uri="{FF2B5EF4-FFF2-40B4-BE49-F238E27FC236}">
                <a16:creationId xmlns:a16="http://schemas.microsoft.com/office/drawing/2014/main" id="{F46FEF4C-3FFF-6949-B4E7-B9B81EFDB9A1}"/>
              </a:ext>
            </a:extLst>
          </p:cNvPr>
          <p:cNvSpPr>
            <a:spLocks noGrp="1"/>
          </p:cNvSpPr>
          <p:nvPr>
            <p:ph type="pic" idx="13"/>
          </p:nvPr>
        </p:nvSpPr>
        <p:spPr>
          <a:xfrm>
            <a:off x="0" y="0"/>
            <a:ext cx="609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7" name="Picture 6" descr="Logo, icon&#10;&#10;Description automatically generated">
            <a:extLst>
              <a:ext uri="{FF2B5EF4-FFF2-40B4-BE49-F238E27FC236}">
                <a16:creationId xmlns:a16="http://schemas.microsoft.com/office/drawing/2014/main" id="{58A1778A-0081-B446-B5B1-C902A8A5C0A6}"/>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1580633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y 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287377-669E-1146-A908-061032251474}"/>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con&#10;&#10;Description automatically generated">
            <a:extLst>
              <a:ext uri="{FF2B5EF4-FFF2-40B4-BE49-F238E27FC236}">
                <a16:creationId xmlns:a16="http://schemas.microsoft.com/office/drawing/2014/main" id="{90EAE102-796B-0542-A694-1AD9EBA5F95D}"/>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29836686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orizontal Photo brief copy yello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9ECF9886-57C9-2B4E-BB79-F770E4AB4CDC}"/>
              </a:ext>
            </a:extLst>
          </p:cNvPr>
          <p:cNvSpPr>
            <a:spLocks noGrp="1"/>
          </p:cNvSpPr>
          <p:nvPr>
            <p:ph type="pic" idx="13"/>
          </p:nvPr>
        </p:nvSpPr>
        <p:spPr>
          <a:xfrm>
            <a:off x="0" y="0"/>
            <a:ext cx="121920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 name="Rectangle 2">
            <a:extLst>
              <a:ext uri="{FF2B5EF4-FFF2-40B4-BE49-F238E27FC236}">
                <a16:creationId xmlns:a16="http://schemas.microsoft.com/office/drawing/2014/main" id="{A7299C92-9579-A246-A2CA-F3A2491D4A0B}"/>
              </a:ext>
            </a:extLst>
          </p:cNvPr>
          <p:cNvSpPr/>
          <p:nvPr userDrawn="1"/>
        </p:nvSpPr>
        <p:spPr>
          <a:xfrm>
            <a:off x="0" y="3428998"/>
            <a:ext cx="12192000" cy="3429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2103EC3C-05AA-BC41-8AD0-902F29AB647B}"/>
              </a:ext>
            </a:extLst>
          </p:cNvPr>
          <p:cNvSpPr>
            <a:spLocks noGrp="1"/>
          </p:cNvSpPr>
          <p:nvPr>
            <p:ph type="title"/>
          </p:nvPr>
        </p:nvSpPr>
        <p:spPr>
          <a:xfrm>
            <a:off x="914399" y="4078224"/>
            <a:ext cx="10127293" cy="974626"/>
          </a:xfrm>
        </p:spPr>
        <p:txBody>
          <a:bodyPr/>
          <a:lstStyle>
            <a:lvl1pPr>
              <a:lnSpc>
                <a:spcPts val="3800"/>
              </a:lnSpc>
              <a:spcAft>
                <a:spcPts val="1800"/>
              </a:spcAft>
              <a:defRPr sz="3200">
                <a:solidFill>
                  <a:schemeClr val="bg1"/>
                </a:solidFill>
              </a:defRPr>
            </a:lvl1pPr>
          </a:lstStyle>
          <a:p>
            <a:r>
              <a:rPr lang="en-US"/>
              <a:t>Click to edit Master title style</a:t>
            </a:r>
          </a:p>
        </p:txBody>
      </p:sp>
      <p:pic>
        <p:nvPicPr>
          <p:cNvPr id="6" name="Picture 5" descr="Icon&#10;&#10;Description automatically generated">
            <a:extLst>
              <a:ext uri="{FF2B5EF4-FFF2-40B4-BE49-F238E27FC236}">
                <a16:creationId xmlns:a16="http://schemas.microsoft.com/office/drawing/2014/main" id="{2823D27F-9148-4A4C-9C76-BCA93399974F}"/>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33225775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94EECC7-CDCF-0E43-A58F-37DDEF1B0957}"/>
              </a:ext>
            </a:extLst>
          </p:cNvPr>
          <p:cNvSpPr>
            <a:spLocks noGrp="1"/>
          </p:cNvSpPr>
          <p:nvPr>
            <p:ph type="pic" idx="13"/>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1423612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cripture or quote blue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10D8791-10FF-A34C-867C-AA8A51F4440E}"/>
              </a:ext>
            </a:extLst>
          </p:cNvPr>
          <p:cNvSpPr/>
          <p:nvPr userDrawn="1"/>
        </p:nvSpPr>
        <p:spPr>
          <a:xfrm>
            <a:off x="0" y="7864"/>
            <a:ext cx="12192000" cy="6850136"/>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Logo, icon&#10;&#10;Description automatically generated">
            <a:extLst>
              <a:ext uri="{FF2B5EF4-FFF2-40B4-BE49-F238E27FC236}">
                <a16:creationId xmlns:a16="http://schemas.microsoft.com/office/drawing/2014/main" id="{FC2BBBCC-1BC3-7045-8E56-D63B5C204D98}"/>
              </a:ext>
            </a:extLst>
          </p:cNvPr>
          <p:cNvPicPr>
            <a:picLocks noChangeAspect="1"/>
          </p:cNvPicPr>
          <p:nvPr userDrawn="1"/>
        </p:nvPicPr>
        <p:blipFill>
          <a:blip r:embed="rId2"/>
          <a:stretch>
            <a:fillRect/>
          </a:stretch>
        </p:blipFill>
        <p:spPr>
          <a:xfrm>
            <a:off x="11304740" y="6077741"/>
            <a:ext cx="457200" cy="457200"/>
          </a:xfrm>
          <a:prstGeom prst="rect">
            <a:avLst/>
          </a:prstGeom>
        </p:spPr>
      </p:pic>
      <p:pic>
        <p:nvPicPr>
          <p:cNvPr id="4" name="Picture 3" descr="A picture containing tableware&#10;&#10;Description automatically generated">
            <a:extLst>
              <a:ext uri="{FF2B5EF4-FFF2-40B4-BE49-F238E27FC236}">
                <a16:creationId xmlns:a16="http://schemas.microsoft.com/office/drawing/2014/main" id="{97CBB228-96A9-0A49-BFB8-CD77DDDACA25}"/>
              </a:ext>
            </a:extLst>
          </p:cNvPr>
          <p:cNvPicPr>
            <a:picLocks noChangeAspect="1"/>
          </p:cNvPicPr>
          <p:nvPr userDrawn="1"/>
        </p:nvPicPr>
        <p:blipFill>
          <a:blip r:embed="rId3">
            <a:alphaModFix amt="75000"/>
          </a:blip>
          <a:stretch>
            <a:fillRect/>
          </a:stretch>
        </p:blipFill>
        <p:spPr>
          <a:xfrm>
            <a:off x="225147" y="1734341"/>
            <a:ext cx="2309159" cy="5029200"/>
          </a:xfrm>
          <a:prstGeom prst="rect">
            <a:avLst/>
          </a:prstGeom>
        </p:spPr>
      </p:pic>
      <p:sp>
        <p:nvSpPr>
          <p:cNvPr id="23" name="Text Placeholder 3">
            <a:extLst>
              <a:ext uri="{FF2B5EF4-FFF2-40B4-BE49-F238E27FC236}">
                <a16:creationId xmlns:a16="http://schemas.microsoft.com/office/drawing/2014/main" id="{E0D09B2C-41D5-AE4F-9952-4A3287AB3F46}"/>
              </a:ext>
            </a:extLst>
          </p:cNvPr>
          <p:cNvSpPr>
            <a:spLocks noGrp="1"/>
          </p:cNvSpPr>
          <p:nvPr>
            <p:ph type="body" sz="half" idx="2"/>
          </p:nvPr>
        </p:nvSpPr>
        <p:spPr>
          <a:xfrm>
            <a:off x="1828801" y="2286000"/>
            <a:ext cx="9144000" cy="408702"/>
          </a:xfrm>
        </p:spPr>
        <p:txBody>
          <a:bodyPr wrap="square">
            <a:spAutoFit/>
          </a:bodyPr>
          <a:lstStyle>
            <a:lvl1pPr marL="0" indent="0">
              <a:lnSpc>
                <a:spcPts val="3400"/>
              </a:lnSpc>
              <a:spcAft>
                <a:spcPts val="1200"/>
              </a:spcAft>
              <a:buNone/>
              <a:defRPr sz="28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0" name="Rectangle 19">
            <a:extLst>
              <a:ext uri="{FF2B5EF4-FFF2-40B4-BE49-F238E27FC236}">
                <a16:creationId xmlns:a16="http://schemas.microsoft.com/office/drawing/2014/main" id="{4319463C-2F56-7E4D-B582-0637F4025562}"/>
              </a:ext>
            </a:extLst>
          </p:cNvPr>
          <p:cNvSpPr/>
          <p:nvPr userDrawn="1"/>
        </p:nvSpPr>
        <p:spPr>
          <a:xfrm>
            <a:off x="0" y="1"/>
            <a:ext cx="12192000" cy="1600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A89A28-276F-A14D-9CD3-ED939A4B8981}"/>
              </a:ext>
            </a:extLst>
          </p:cNvPr>
          <p:cNvSpPr>
            <a:spLocks noGrp="1"/>
          </p:cNvSpPr>
          <p:nvPr>
            <p:ph type="title"/>
          </p:nvPr>
        </p:nvSpPr>
        <p:spPr>
          <a:xfrm>
            <a:off x="914400" y="731520"/>
            <a:ext cx="10058400" cy="553998"/>
          </a:xfrm>
        </p:spPr>
        <p:txBody>
          <a:bodyPr/>
          <a:lstStyle>
            <a:lvl1pPr>
              <a:lnSpc>
                <a:spcPts val="4200"/>
              </a:lnSpc>
              <a:defRPr sz="3600">
                <a:solidFill>
                  <a:schemeClr val="bg1"/>
                </a:solidFill>
              </a:defRPr>
            </a:lvl1pPr>
          </a:lstStyle>
          <a:p>
            <a:r>
              <a:rPr lang="en-US"/>
              <a:t>Click to edit Master title style</a:t>
            </a:r>
          </a:p>
        </p:txBody>
      </p:sp>
      <p:sp>
        <p:nvSpPr>
          <p:cNvPr id="18" name="Text Placeholder 3">
            <a:extLst>
              <a:ext uri="{FF2B5EF4-FFF2-40B4-BE49-F238E27FC236}">
                <a16:creationId xmlns:a16="http://schemas.microsoft.com/office/drawing/2014/main" id="{EC056F58-280C-5649-8B4A-7E5E2E054B85}"/>
              </a:ext>
            </a:extLst>
          </p:cNvPr>
          <p:cNvSpPr>
            <a:spLocks noGrp="1"/>
          </p:cNvSpPr>
          <p:nvPr>
            <p:ph type="body" sz="half" idx="10" hasCustomPrompt="1"/>
          </p:nvPr>
        </p:nvSpPr>
        <p:spPr>
          <a:xfrm>
            <a:off x="914400" y="347472"/>
            <a:ext cx="10058400" cy="308418"/>
          </a:xfrm>
        </p:spPr>
        <p:txBody>
          <a:bodyPr wrap="square">
            <a:spAutoFit/>
          </a:bodyPr>
          <a:lstStyle>
            <a:lvl1pPr marL="0" indent="0" algn="l">
              <a:lnSpc>
                <a:spcPts val="2600"/>
              </a:lnSpc>
              <a:buNone/>
              <a:defRPr sz="1600" b="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4630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014E13F-8F3B-4040-9A0E-297E10A31144}"/>
              </a:ext>
            </a:extLst>
          </p:cNvPr>
          <p:cNvSpPr>
            <a:spLocks noGrp="1"/>
          </p:cNvSpPr>
          <p:nvPr>
            <p:ph type="title"/>
          </p:nvPr>
        </p:nvSpPr>
        <p:spPr>
          <a:xfrm>
            <a:off x="6858000" y="3703320"/>
            <a:ext cx="4251960" cy="923330"/>
          </a:xfrm>
        </p:spPr>
        <p:txBody>
          <a:bodyPr lIns="0" tIns="0" rIns="0" bIns="0" anchor="t" anchorCtr="0">
            <a:spAutoFit/>
          </a:bodyPr>
          <a:lstStyle>
            <a:lvl1pPr algn="l">
              <a:lnSpc>
                <a:spcPts val="3600"/>
              </a:lnSpc>
              <a:defRPr sz="3200" b="1">
                <a:solidFill>
                  <a:schemeClr val="tx2"/>
                </a:solidFill>
              </a:defRPr>
            </a:lvl1pPr>
          </a:lstStyle>
          <a:p>
            <a:r>
              <a:rPr lang="en-US"/>
              <a:t>Click to edit Master title style</a:t>
            </a:r>
          </a:p>
        </p:txBody>
      </p:sp>
      <p:sp>
        <p:nvSpPr>
          <p:cNvPr id="4" name="Text Placeholder 2">
            <a:extLst>
              <a:ext uri="{FF2B5EF4-FFF2-40B4-BE49-F238E27FC236}">
                <a16:creationId xmlns:a16="http://schemas.microsoft.com/office/drawing/2014/main" id="{DAD5351C-D202-D344-9981-397964321EAC}"/>
              </a:ext>
            </a:extLst>
          </p:cNvPr>
          <p:cNvSpPr>
            <a:spLocks noGrp="1"/>
          </p:cNvSpPr>
          <p:nvPr>
            <p:ph type="body" idx="1" hasCustomPrompt="1"/>
          </p:nvPr>
        </p:nvSpPr>
        <p:spPr>
          <a:xfrm>
            <a:off x="6857999" y="3200400"/>
            <a:ext cx="4251959" cy="277512"/>
          </a:xfrm>
        </p:spPr>
        <p:txBody>
          <a:bodyPr wrap="square" lIns="0" tIns="0" rIns="0" bIns="0">
            <a:spAutoFit/>
          </a:bodyPr>
          <a:lstStyle>
            <a:lvl1pPr marL="0" indent="0">
              <a:lnSpc>
                <a:spcPts val="2400"/>
              </a:lnSpc>
              <a:buNone/>
              <a:defRPr sz="16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Rectangle 4">
            <a:extLst>
              <a:ext uri="{FF2B5EF4-FFF2-40B4-BE49-F238E27FC236}">
                <a16:creationId xmlns:a16="http://schemas.microsoft.com/office/drawing/2014/main" id="{AF8BF45D-A8A2-8E41-83BC-5BE59E9AAF30}"/>
              </a:ext>
            </a:extLst>
          </p:cNvPr>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icon&#10;&#10;Description automatically generated">
            <a:extLst>
              <a:ext uri="{FF2B5EF4-FFF2-40B4-BE49-F238E27FC236}">
                <a16:creationId xmlns:a16="http://schemas.microsoft.com/office/drawing/2014/main" id="{D7A55C7B-E2A5-F64B-BF7D-3E0C27151544}"/>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28987857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ong Title with no Video">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014E13F-8F3B-4040-9A0E-297E10A31144}"/>
              </a:ext>
            </a:extLst>
          </p:cNvPr>
          <p:cNvSpPr>
            <a:spLocks noGrp="1"/>
          </p:cNvSpPr>
          <p:nvPr>
            <p:ph type="title"/>
          </p:nvPr>
        </p:nvSpPr>
        <p:spPr>
          <a:xfrm>
            <a:off x="6858000" y="3703320"/>
            <a:ext cx="4251960" cy="923330"/>
          </a:xfrm>
        </p:spPr>
        <p:txBody>
          <a:bodyPr lIns="0" tIns="0" rIns="0" bIns="0" anchor="t" anchorCtr="0">
            <a:spAutoFit/>
          </a:bodyPr>
          <a:lstStyle>
            <a:lvl1pPr algn="l">
              <a:lnSpc>
                <a:spcPts val="3600"/>
              </a:lnSpc>
              <a:defRPr sz="3200" b="1">
                <a:solidFill>
                  <a:schemeClr val="tx2"/>
                </a:solidFill>
              </a:defRPr>
            </a:lvl1pPr>
          </a:lstStyle>
          <a:p>
            <a:r>
              <a:rPr lang="en-US"/>
              <a:t>Click to edit Master title style</a:t>
            </a:r>
          </a:p>
        </p:txBody>
      </p:sp>
      <p:sp>
        <p:nvSpPr>
          <p:cNvPr id="4" name="Text Placeholder 2">
            <a:extLst>
              <a:ext uri="{FF2B5EF4-FFF2-40B4-BE49-F238E27FC236}">
                <a16:creationId xmlns:a16="http://schemas.microsoft.com/office/drawing/2014/main" id="{DAD5351C-D202-D344-9981-397964321EAC}"/>
              </a:ext>
            </a:extLst>
          </p:cNvPr>
          <p:cNvSpPr>
            <a:spLocks noGrp="1"/>
          </p:cNvSpPr>
          <p:nvPr>
            <p:ph type="body" idx="1" hasCustomPrompt="1"/>
          </p:nvPr>
        </p:nvSpPr>
        <p:spPr>
          <a:xfrm>
            <a:off x="6857999" y="3200400"/>
            <a:ext cx="4251959" cy="277512"/>
          </a:xfrm>
        </p:spPr>
        <p:txBody>
          <a:bodyPr wrap="square" lIns="0" tIns="0" rIns="0" bIns="0">
            <a:spAutoFit/>
          </a:bodyPr>
          <a:lstStyle>
            <a:lvl1pPr marL="0" indent="0">
              <a:lnSpc>
                <a:spcPts val="2400"/>
              </a:lnSpc>
              <a:buNone/>
              <a:defRPr sz="16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6" name="Picture 5" descr="Logo, icon&#10;&#10;Description automatically generated">
            <a:extLst>
              <a:ext uri="{FF2B5EF4-FFF2-40B4-BE49-F238E27FC236}">
                <a16:creationId xmlns:a16="http://schemas.microsoft.com/office/drawing/2014/main" id="{D7A55C7B-E2A5-F64B-BF7D-3E0C27151544}"/>
              </a:ext>
            </a:extLst>
          </p:cNvPr>
          <p:cNvPicPr>
            <a:picLocks noChangeAspect="1"/>
          </p:cNvPicPr>
          <p:nvPr userDrawn="1"/>
        </p:nvPicPr>
        <p:blipFill>
          <a:blip r:embed="rId2"/>
          <a:stretch>
            <a:fillRect/>
          </a:stretch>
        </p:blipFill>
        <p:spPr>
          <a:xfrm>
            <a:off x="11304740" y="6077741"/>
            <a:ext cx="457200" cy="457200"/>
          </a:xfrm>
          <a:prstGeom prst="rect">
            <a:avLst/>
          </a:prstGeom>
        </p:spPr>
      </p:pic>
      <p:pic>
        <p:nvPicPr>
          <p:cNvPr id="7" name="Picture 6" descr="A picture containing text, person, indoor, paper&#10;&#10;Description automatically generated">
            <a:extLst>
              <a:ext uri="{FF2B5EF4-FFF2-40B4-BE49-F238E27FC236}">
                <a16:creationId xmlns:a16="http://schemas.microsoft.com/office/drawing/2014/main" id="{FA378706-965E-4B44-A3F9-DE3677836286}"/>
              </a:ext>
            </a:extLst>
          </p:cNvPr>
          <p:cNvPicPr>
            <a:picLocks noChangeAspect="1"/>
          </p:cNvPicPr>
          <p:nvPr userDrawn="1"/>
        </p:nvPicPr>
        <p:blipFill rotWithShape="1">
          <a:blip r:embed="rId3"/>
          <a:srcRect l="16182" r="24506"/>
          <a:stretch/>
        </p:blipFill>
        <p:spPr>
          <a:xfrm>
            <a:off x="0" y="0"/>
            <a:ext cx="6096000" cy="6858648"/>
          </a:xfrm>
          <a:prstGeom prst="rect">
            <a:avLst/>
          </a:prstGeom>
        </p:spPr>
      </p:pic>
    </p:spTree>
    <p:extLst>
      <p:ext uri="{BB962C8B-B14F-4D97-AF65-F5344CB8AC3E}">
        <p14:creationId xmlns:p14="http://schemas.microsoft.com/office/powerpoint/2010/main" val="15761231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4BEDE91-4F14-6447-8CB5-D4AAFCF15134}"/>
              </a:ext>
            </a:extLst>
          </p:cNvPr>
          <p:cNvSpPr>
            <a:spLocks noGrp="1"/>
          </p:cNvSpPr>
          <p:nvPr>
            <p:ph type="title"/>
          </p:nvPr>
        </p:nvSpPr>
        <p:spPr>
          <a:xfrm>
            <a:off x="6858000" y="2539333"/>
            <a:ext cx="4251960" cy="889667"/>
          </a:xfrm>
        </p:spPr>
        <p:txBody>
          <a:bodyPr lIns="0" tIns="0" rIns="0" bIns="0" anchor="b" anchorCtr="0">
            <a:spAutoFit/>
          </a:bodyPr>
          <a:lstStyle>
            <a:lvl1pPr algn="l">
              <a:lnSpc>
                <a:spcPts val="3600"/>
              </a:lnSpc>
              <a:defRPr sz="2800" b="1">
                <a:solidFill>
                  <a:schemeClr val="tx2"/>
                </a:solidFill>
              </a:defRPr>
            </a:lvl1pPr>
          </a:lstStyle>
          <a:p>
            <a:r>
              <a:rPr lang="en-US"/>
              <a:t>Click to edit Master title style</a:t>
            </a:r>
          </a:p>
        </p:txBody>
      </p:sp>
      <p:sp>
        <p:nvSpPr>
          <p:cNvPr id="4" name="Text Placeholder 2">
            <a:extLst>
              <a:ext uri="{FF2B5EF4-FFF2-40B4-BE49-F238E27FC236}">
                <a16:creationId xmlns:a16="http://schemas.microsoft.com/office/drawing/2014/main" id="{343388E7-B0A5-4F40-AC80-93A5CCCE4074}"/>
              </a:ext>
            </a:extLst>
          </p:cNvPr>
          <p:cNvSpPr>
            <a:spLocks noGrp="1"/>
          </p:cNvSpPr>
          <p:nvPr>
            <p:ph type="body" idx="1" hasCustomPrompt="1"/>
          </p:nvPr>
        </p:nvSpPr>
        <p:spPr>
          <a:xfrm>
            <a:off x="6857999" y="3614267"/>
            <a:ext cx="4251959" cy="307777"/>
          </a:xfrm>
        </p:spPr>
        <p:txBody>
          <a:bodyPr wrap="square" lIns="0" tIns="0" rIns="0" bIns="0">
            <a:spAutoFit/>
          </a:bodyPr>
          <a:lstStyle>
            <a:lvl1pPr marL="0" indent="0">
              <a:lnSpc>
                <a:spcPts val="2600"/>
              </a:lnSpc>
              <a:buNone/>
              <a:defRPr sz="2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Rectangle 4">
            <a:extLst>
              <a:ext uri="{FF2B5EF4-FFF2-40B4-BE49-F238E27FC236}">
                <a16:creationId xmlns:a16="http://schemas.microsoft.com/office/drawing/2014/main" id="{77373EA1-7323-9B46-AD4C-8143B71E4421}"/>
              </a:ext>
            </a:extLst>
          </p:cNvPr>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icon&#10;&#10;Description automatically generated">
            <a:extLst>
              <a:ext uri="{FF2B5EF4-FFF2-40B4-BE49-F238E27FC236}">
                <a16:creationId xmlns:a16="http://schemas.microsoft.com/office/drawing/2014/main" id="{8B51CA68-B2A8-6846-9648-D623ADF0F6C3}"/>
              </a:ext>
            </a:extLst>
          </p:cNvPr>
          <p:cNvPicPr>
            <a:picLocks noChangeAspect="1"/>
          </p:cNvPicPr>
          <p:nvPr userDrawn="1"/>
        </p:nvPicPr>
        <p:blipFill>
          <a:blip r:embed="rId2"/>
          <a:stretch>
            <a:fillRect/>
          </a:stretch>
        </p:blipFill>
        <p:spPr>
          <a:xfrm>
            <a:off x="11304740" y="6077741"/>
            <a:ext cx="457200" cy="457200"/>
          </a:xfrm>
          <a:prstGeom prst="rect">
            <a:avLst/>
          </a:prstGeom>
        </p:spPr>
      </p:pic>
      <p:pic>
        <p:nvPicPr>
          <p:cNvPr id="8" name="Picture 7" descr="A picture containing tableware&#10;&#10;Description automatically generated">
            <a:extLst>
              <a:ext uri="{FF2B5EF4-FFF2-40B4-BE49-F238E27FC236}">
                <a16:creationId xmlns:a16="http://schemas.microsoft.com/office/drawing/2014/main" id="{B0612F39-FC7C-5249-A7B7-9749741D7081}"/>
              </a:ext>
            </a:extLst>
          </p:cNvPr>
          <p:cNvPicPr>
            <a:picLocks noChangeAspect="1"/>
          </p:cNvPicPr>
          <p:nvPr userDrawn="1"/>
        </p:nvPicPr>
        <p:blipFill>
          <a:blip r:embed="rId3">
            <a:alphaModFix amt="15000"/>
          </a:blip>
          <a:stretch>
            <a:fillRect/>
          </a:stretch>
        </p:blipFill>
        <p:spPr>
          <a:xfrm>
            <a:off x="298261" y="232533"/>
            <a:ext cx="2938929" cy="6400800"/>
          </a:xfrm>
          <a:prstGeom prst="rect">
            <a:avLst/>
          </a:prstGeom>
        </p:spPr>
      </p:pic>
      <p:sp>
        <p:nvSpPr>
          <p:cNvPr id="7" name="Picture Placeholder 2">
            <a:extLst>
              <a:ext uri="{FF2B5EF4-FFF2-40B4-BE49-F238E27FC236}">
                <a16:creationId xmlns:a16="http://schemas.microsoft.com/office/drawing/2014/main" id="{C554176C-0127-BE42-8243-D9DE3A6A28C5}"/>
              </a:ext>
            </a:extLst>
          </p:cNvPr>
          <p:cNvSpPr>
            <a:spLocks noGrp="1"/>
          </p:cNvSpPr>
          <p:nvPr>
            <p:ph type="pic" idx="13"/>
          </p:nvPr>
        </p:nvSpPr>
        <p:spPr>
          <a:xfrm>
            <a:off x="1447800" y="1053156"/>
            <a:ext cx="32004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6684228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Photos, Title, and Bi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89A28-276F-A14D-9CD3-ED939A4B8981}"/>
              </a:ext>
            </a:extLst>
          </p:cNvPr>
          <p:cNvSpPr>
            <a:spLocks noGrp="1"/>
          </p:cNvSpPr>
          <p:nvPr>
            <p:ph type="title"/>
          </p:nvPr>
        </p:nvSpPr>
        <p:spPr/>
        <p:txBody>
          <a:bodyPr/>
          <a:lstStyle/>
          <a:p>
            <a:r>
              <a:rPr lang="en-US"/>
              <a:t>Click to edit Master title style</a:t>
            </a:r>
          </a:p>
        </p:txBody>
      </p:sp>
      <p:sp>
        <p:nvSpPr>
          <p:cNvPr id="10" name="Text Placeholder 3">
            <a:extLst>
              <a:ext uri="{FF2B5EF4-FFF2-40B4-BE49-F238E27FC236}">
                <a16:creationId xmlns:a16="http://schemas.microsoft.com/office/drawing/2014/main" id="{F7FA4AF4-E03C-5648-938A-25AA67ED698B}"/>
              </a:ext>
            </a:extLst>
          </p:cNvPr>
          <p:cNvSpPr>
            <a:spLocks noGrp="1"/>
          </p:cNvSpPr>
          <p:nvPr>
            <p:ph type="body" sz="half" idx="2"/>
          </p:nvPr>
        </p:nvSpPr>
        <p:spPr>
          <a:xfrm>
            <a:off x="688848" y="4251959"/>
            <a:ext cx="2286000" cy="179280"/>
          </a:xfrm>
        </p:spPr>
        <p:txBody>
          <a:bodyPr>
            <a:spAutoFit/>
          </a:bodyPr>
          <a:lstStyle>
            <a:lvl1pPr marL="0" indent="0">
              <a:lnSpc>
                <a:spcPts val="1500"/>
              </a:lnSpc>
              <a:buNone/>
              <a:defRPr sz="12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3">
            <a:extLst>
              <a:ext uri="{FF2B5EF4-FFF2-40B4-BE49-F238E27FC236}">
                <a16:creationId xmlns:a16="http://schemas.microsoft.com/office/drawing/2014/main" id="{BD4E2E19-A40A-2240-8CF2-A67C18B1BCE5}"/>
              </a:ext>
            </a:extLst>
          </p:cNvPr>
          <p:cNvSpPr>
            <a:spLocks noGrp="1"/>
          </p:cNvSpPr>
          <p:nvPr>
            <p:ph type="body" sz="half" idx="11"/>
          </p:nvPr>
        </p:nvSpPr>
        <p:spPr>
          <a:xfrm>
            <a:off x="9217152" y="4256293"/>
            <a:ext cx="2286000" cy="179280"/>
          </a:xfrm>
        </p:spPr>
        <p:txBody>
          <a:bodyPr>
            <a:spAutoFit/>
          </a:bodyPr>
          <a:lstStyle>
            <a:lvl1pPr marL="0" indent="0">
              <a:lnSpc>
                <a:spcPts val="1500"/>
              </a:lnSpc>
              <a:buNone/>
              <a:defRPr sz="12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Text Placeholder 3">
            <a:extLst>
              <a:ext uri="{FF2B5EF4-FFF2-40B4-BE49-F238E27FC236}">
                <a16:creationId xmlns:a16="http://schemas.microsoft.com/office/drawing/2014/main" id="{5563BB58-1251-444D-A43C-B831A5D0AE23}"/>
              </a:ext>
            </a:extLst>
          </p:cNvPr>
          <p:cNvSpPr>
            <a:spLocks noGrp="1"/>
          </p:cNvSpPr>
          <p:nvPr>
            <p:ph type="body" sz="half" idx="12"/>
          </p:nvPr>
        </p:nvSpPr>
        <p:spPr>
          <a:xfrm>
            <a:off x="3531616" y="4251959"/>
            <a:ext cx="2286000" cy="179280"/>
          </a:xfrm>
        </p:spPr>
        <p:txBody>
          <a:bodyPr>
            <a:spAutoFit/>
          </a:bodyPr>
          <a:lstStyle>
            <a:lvl1pPr marL="0" indent="0">
              <a:lnSpc>
                <a:spcPts val="1500"/>
              </a:lnSpc>
              <a:buNone/>
              <a:defRPr sz="12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ext Placeholder 3">
            <a:extLst>
              <a:ext uri="{FF2B5EF4-FFF2-40B4-BE49-F238E27FC236}">
                <a16:creationId xmlns:a16="http://schemas.microsoft.com/office/drawing/2014/main" id="{C014D7CE-35C1-EB48-BD9B-DF88D5323726}"/>
              </a:ext>
            </a:extLst>
          </p:cNvPr>
          <p:cNvSpPr>
            <a:spLocks noGrp="1"/>
          </p:cNvSpPr>
          <p:nvPr>
            <p:ph type="body" sz="half" idx="13"/>
          </p:nvPr>
        </p:nvSpPr>
        <p:spPr>
          <a:xfrm>
            <a:off x="6374384" y="4251959"/>
            <a:ext cx="2286000" cy="179280"/>
          </a:xfrm>
        </p:spPr>
        <p:txBody>
          <a:bodyPr>
            <a:spAutoFit/>
          </a:bodyPr>
          <a:lstStyle>
            <a:lvl1pPr marL="0" indent="0">
              <a:lnSpc>
                <a:spcPts val="1500"/>
              </a:lnSpc>
              <a:buNone/>
              <a:defRPr sz="12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Picture Placeholder 2">
            <a:extLst>
              <a:ext uri="{FF2B5EF4-FFF2-40B4-BE49-F238E27FC236}">
                <a16:creationId xmlns:a16="http://schemas.microsoft.com/office/drawing/2014/main" id="{241CCA52-7314-3C45-964A-225EC7F8C494}"/>
              </a:ext>
            </a:extLst>
          </p:cNvPr>
          <p:cNvSpPr>
            <a:spLocks noGrp="1"/>
          </p:cNvSpPr>
          <p:nvPr>
            <p:ph type="pic" idx="14"/>
          </p:nvPr>
        </p:nvSpPr>
        <p:spPr>
          <a:xfrm>
            <a:off x="457200" y="1335024"/>
            <a:ext cx="2743200" cy="2743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6" name="Picture Placeholder 2">
            <a:extLst>
              <a:ext uri="{FF2B5EF4-FFF2-40B4-BE49-F238E27FC236}">
                <a16:creationId xmlns:a16="http://schemas.microsoft.com/office/drawing/2014/main" id="{C684EE18-88AB-B343-A15A-407B21AA7DE3}"/>
              </a:ext>
            </a:extLst>
          </p:cNvPr>
          <p:cNvSpPr>
            <a:spLocks noGrp="1"/>
          </p:cNvSpPr>
          <p:nvPr>
            <p:ph type="pic" idx="15"/>
          </p:nvPr>
        </p:nvSpPr>
        <p:spPr>
          <a:xfrm>
            <a:off x="8988552" y="1335024"/>
            <a:ext cx="2743200" cy="2743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7" name="Picture Placeholder 2">
            <a:extLst>
              <a:ext uri="{FF2B5EF4-FFF2-40B4-BE49-F238E27FC236}">
                <a16:creationId xmlns:a16="http://schemas.microsoft.com/office/drawing/2014/main" id="{18C271F3-5D1E-A24E-9C5E-8A27FDAE9B2A}"/>
              </a:ext>
            </a:extLst>
          </p:cNvPr>
          <p:cNvSpPr>
            <a:spLocks noGrp="1"/>
          </p:cNvSpPr>
          <p:nvPr>
            <p:ph type="pic" idx="16"/>
          </p:nvPr>
        </p:nvSpPr>
        <p:spPr>
          <a:xfrm>
            <a:off x="3300984" y="1328112"/>
            <a:ext cx="2743200" cy="2743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8" name="Picture Placeholder 2">
            <a:extLst>
              <a:ext uri="{FF2B5EF4-FFF2-40B4-BE49-F238E27FC236}">
                <a16:creationId xmlns:a16="http://schemas.microsoft.com/office/drawing/2014/main" id="{31E33668-42EC-C34D-802E-D3CAA4D19CC0}"/>
              </a:ext>
            </a:extLst>
          </p:cNvPr>
          <p:cNvSpPr>
            <a:spLocks noGrp="1"/>
          </p:cNvSpPr>
          <p:nvPr>
            <p:ph type="pic" idx="17"/>
          </p:nvPr>
        </p:nvSpPr>
        <p:spPr>
          <a:xfrm>
            <a:off x="6144768" y="1335024"/>
            <a:ext cx="2743200" cy="2743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20" name="Picture 19" descr="Logo, icon&#10;&#10;Description automatically generated">
            <a:extLst>
              <a:ext uri="{FF2B5EF4-FFF2-40B4-BE49-F238E27FC236}">
                <a16:creationId xmlns:a16="http://schemas.microsoft.com/office/drawing/2014/main" id="{96FF8A2C-5E09-ED4D-9FF4-1DAF9C9FE527}"/>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1715180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Oran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287377-669E-1146-A908-061032251474}"/>
              </a:ext>
            </a:extLst>
          </p:cNvPr>
          <p:cNvSpPr/>
          <p:nvPr userDrawn="1"/>
        </p:nvSpPr>
        <p:spPr>
          <a:xfrm>
            <a:off x="609600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98AAEC-D38D-7E41-8C09-0241EE6EA20C}"/>
              </a:ext>
            </a:extLst>
          </p:cNvPr>
          <p:cNvSpPr>
            <a:spLocks noGrp="1"/>
          </p:cNvSpPr>
          <p:nvPr>
            <p:ph type="title"/>
          </p:nvPr>
        </p:nvSpPr>
        <p:spPr>
          <a:xfrm>
            <a:off x="6922008" y="2697480"/>
            <a:ext cx="4382732" cy="974626"/>
          </a:xfrm>
        </p:spPr>
        <p:txBody>
          <a:bodyPr/>
          <a:lstStyle>
            <a:lvl1pPr>
              <a:lnSpc>
                <a:spcPts val="3800"/>
              </a:lnSpc>
              <a:spcAft>
                <a:spcPts val="1800"/>
              </a:spcAft>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A3DB5D00-A3FA-1049-9BA3-8B8D8E8F5AD7}"/>
              </a:ext>
            </a:extLst>
          </p:cNvPr>
          <p:cNvSpPr>
            <a:spLocks noGrp="1"/>
          </p:cNvSpPr>
          <p:nvPr>
            <p:ph type="pic" idx="13"/>
          </p:nvPr>
        </p:nvSpPr>
        <p:spPr>
          <a:xfrm>
            <a:off x="0" y="0"/>
            <a:ext cx="609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5" name="Picture 4" descr="Icon&#10;&#10;Description automatically generated">
            <a:extLst>
              <a:ext uri="{FF2B5EF4-FFF2-40B4-BE49-F238E27FC236}">
                <a16:creationId xmlns:a16="http://schemas.microsoft.com/office/drawing/2014/main" id="{90EAE102-796B-0542-A694-1AD9EBA5F95D}"/>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42644809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photos with captions">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F7FA4AF4-E03C-5648-938A-25AA67ED698B}"/>
              </a:ext>
            </a:extLst>
          </p:cNvPr>
          <p:cNvSpPr>
            <a:spLocks noGrp="1"/>
          </p:cNvSpPr>
          <p:nvPr>
            <p:ph type="body" sz="half" idx="2"/>
          </p:nvPr>
        </p:nvSpPr>
        <p:spPr>
          <a:xfrm>
            <a:off x="911906" y="5703672"/>
            <a:ext cx="4572000" cy="179280"/>
          </a:xfrm>
        </p:spPr>
        <p:txBody>
          <a:bodyPr>
            <a:spAutoFit/>
          </a:bodyPr>
          <a:lstStyle>
            <a:lvl1pPr marL="0" indent="0">
              <a:lnSpc>
                <a:spcPts val="1500"/>
              </a:lnSpc>
              <a:buNone/>
              <a:defRPr sz="12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ext Placeholder 3">
            <a:extLst>
              <a:ext uri="{FF2B5EF4-FFF2-40B4-BE49-F238E27FC236}">
                <a16:creationId xmlns:a16="http://schemas.microsoft.com/office/drawing/2014/main" id="{C014D7CE-35C1-EB48-BD9B-DF88D5323726}"/>
              </a:ext>
            </a:extLst>
          </p:cNvPr>
          <p:cNvSpPr>
            <a:spLocks noGrp="1"/>
          </p:cNvSpPr>
          <p:nvPr>
            <p:ph type="body" sz="half" idx="13"/>
          </p:nvPr>
        </p:nvSpPr>
        <p:spPr>
          <a:xfrm>
            <a:off x="6597442" y="5703672"/>
            <a:ext cx="4572000" cy="179280"/>
          </a:xfrm>
        </p:spPr>
        <p:txBody>
          <a:bodyPr>
            <a:spAutoFit/>
          </a:bodyPr>
          <a:lstStyle>
            <a:lvl1pPr marL="0" indent="0">
              <a:lnSpc>
                <a:spcPts val="1500"/>
              </a:lnSpc>
              <a:buNone/>
              <a:defRPr sz="12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Picture Placeholder 2">
            <a:extLst>
              <a:ext uri="{FF2B5EF4-FFF2-40B4-BE49-F238E27FC236}">
                <a16:creationId xmlns:a16="http://schemas.microsoft.com/office/drawing/2014/main" id="{241CCA52-7314-3C45-964A-225EC7F8C494}"/>
              </a:ext>
            </a:extLst>
          </p:cNvPr>
          <p:cNvSpPr>
            <a:spLocks noGrp="1"/>
          </p:cNvSpPr>
          <p:nvPr>
            <p:ph type="pic" idx="14"/>
          </p:nvPr>
        </p:nvSpPr>
        <p:spPr>
          <a:xfrm>
            <a:off x="909874" y="914400"/>
            <a:ext cx="4572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8" name="Picture Placeholder 2">
            <a:extLst>
              <a:ext uri="{FF2B5EF4-FFF2-40B4-BE49-F238E27FC236}">
                <a16:creationId xmlns:a16="http://schemas.microsoft.com/office/drawing/2014/main" id="{31E33668-42EC-C34D-802E-D3CAA4D19CC0}"/>
              </a:ext>
            </a:extLst>
          </p:cNvPr>
          <p:cNvSpPr>
            <a:spLocks noGrp="1"/>
          </p:cNvSpPr>
          <p:nvPr>
            <p:ph type="pic" idx="17"/>
          </p:nvPr>
        </p:nvSpPr>
        <p:spPr>
          <a:xfrm>
            <a:off x="6597442" y="914400"/>
            <a:ext cx="4572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20" name="Picture 19" descr="Logo, icon&#10;&#10;Description automatically generated">
            <a:extLst>
              <a:ext uri="{FF2B5EF4-FFF2-40B4-BE49-F238E27FC236}">
                <a16:creationId xmlns:a16="http://schemas.microsoft.com/office/drawing/2014/main" id="{96FF8A2C-5E09-ED4D-9FF4-1DAF9C9FE527}"/>
              </a:ext>
            </a:extLst>
          </p:cNvPr>
          <p:cNvPicPr>
            <a:picLocks noChangeAspect="1"/>
          </p:cNvPicPr>
          <p:nvPr userDrawn="1"/>
        </p:nvPicPr>
        <p:blipFill>
          <a:blip r:embed="rId2"/>
          <a:stretch>
            <a:fillRect/>
          </a:stretch>
        </p:blipFill>
        <p:spPr>
          <a:xfrm>
            <a:off x="11304740" y="6077741"/>
            <a:ext cx="457200" cy="457200"/>
          </a:xfrm>
          <a:prstGeom prst="rect">
            <a:avLst/>
          </a:prstGeom>
        </p:spPr>
      </p:pic>
      <p:cxnSp>
        <p:nvCxnSpPr>
          <p:cNvPr id="19" name="Straight Connector 18">
            <a:extLst>
              <a:ext uri="{FF2B5EF4-FFF2-40B4-BE49-F238E27FC236}">
                <a16:creationId xmlns:a16="http://schemas.microsoft.com/office/drawing/2014/main" id="{4BACBD7E-9186-FD47-9944-55A98CAB1693}"/>
              </a:ext>
            </a:extLst>
          </p:cNvPr>
          <p:cNvCxnSpPr>
            <a:cxnSpLocks/>
          </p:cNvCxnSpPr>
          <p:nvPr userDrawn="1"/>
        </p:nvCxnSpPr>
        <p:spPr>
          <a:xfrm>
            <a:off x="6096000" y="923094"/>
            <a:ext cx="0" cy="46001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65885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Photo, and Text">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76D319D-423B-A94E-8802-42B1046AFCAA}"/>
              </a:ext>
            </a:extLst>
          </p:cNvPr>
          <p:cNvCxnSpPr>
            <a:cxnSpLocks/>
          </p:cNvCxnSpPr>
          <p:nvPr userDrawn="1"/>
        </p:nvCxnSpPr>
        <p:spPr>
          <a:xfrm>
            <a:off x="6096000" y="1477619"/>
            <a:ext cx="0" cy="46001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79B3EB0-2063-F64E-90D9-0C9401EC6A8C}"/>
              </a:ext>
            </a:extLst>
          </p:cNvPr>
          <p:cNvSpPr>
            <a:spLocks noGrp="1"/>
          </p:cNvSpPr>
          <p:nvPr>
            <p:ph type="title"/>
          </p:nvPr>
        </p:nvSpPr>
        <p:spPr/>
        <p:txBody>
          <a:bodyPr/>
          <a:lstStyle/>
          <a:p>
            <a:r>
              <a:rPr lang="en-US"/>
              <a:t>Click to edit Master title style</a:t>
            </a:r>
          </a:p>
        </p:txBody>
      </p:sp>
      <p:sp>
        <p:nvSpPr>
          <p:cNvPr id="13" name="Picture Placeholder 2">
            <a:extLst>
              <a:ext uri="{FF2B5EF4-FFF2-40B4-BE49-F238E27FC236}">
                <a16:creationId xmlns:a16="http://schemas.microsoft.com/office/drawing/2014/main" id="{B9FD6131-FB3A-9444-B91E-1A8E96C68B84}"/>
              </a:ext>
            </a:extLst>
          </p:cNvPr>
          <p:cNvSpPr>
            <a:spLocks noGrp="1"/>
          </p:cNvSpPr>
          <p:nvPr>
            <p:ph type="pic" idx="14"/>
          </p:nvPr>
        </p:nvSpPr>
        <p:spPr>
          <a:xfrm>
            <a:off x="914400" y="1481328"/>
            <a:ext cx="4572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Text Placeholder 3">
            <a:extLst>
              <a:ext uri="{FF2B5EF4-FFF2-40B4-BE49-F238E27FC236}">
                <a16:creationId xmlns:a16="http://schemas.microsoft.com/office/drawing/2014/main" id="{40BD3665-80FF-F144-B87B-BB0549AAC566}"/>
              </a:ext>
            </a:extLst>
          </p:cNvPr>
          <p:cNvSpPr>
            <a:spLocks noGrp="1"/>
          </p:cNvSpPr>
          <p:nvPr>
            <p:ph type="body" sz="half" idx="2"/>
          </p:nvPr>
        </p:nvSpPr>
        <p:spPr>
          <a:xfrm>
            <a:off x="6629400" y="2578608"/>
            <a:ext cx="4498848" cy="308482"/>
          </a:xfrm>
        </p:spPr>
        <p:txBody>
          <a:bodyPr>
            <a:spAutoFit/>
          </a:bodyPr>
          <a:lstStyle>
            <a:lvl1pPr marL="0" indent="0">
              <a:lnSpc>
                <a:spcPts val="2600"/>
              </a:lnSpc>
              <a:buNone/>
              <a:defRPr sz="20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5" name="Picture 14" descr="Logo, icon&#10;&#10;Description automatically generated">
            <a:extLst>
              <a:ext uri="{FF2B5EF4-FFF2-40B4-BE49-F238E27FC236}">
                <a16:creationId xmlns:a16="http://schemas.microsoft.com/office/drawing/2014/main" id="{B29DF31E-A2EC-1D42-897E-8F2912F89962}"/>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25502347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Text, and Pie Chart area">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76D319D-423B-A94E-8802-42B1046AFCAA}"/>
              </a:ext>
            </a:extLst>
          </p:cNvPr>
          <p:cNvCxnSpPr>
            <a:cxnSpLocks/>
          </p:cNvCxnSpPr>
          <p:nvPr userDrawn="1"/>
        </p:nvCxnSpPr>
        <p:spPr>
          <a:xfrm>
            <a:off x="6096000" y="1477619"/>
            <a:ext cx="0" cy="46001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79B3EB0-2063-F64E-90D9-0C9401EC6A8C}"/>
              </a:ext>
            </a:extLst>
          </p:cNvPr>
          <p:cNvSpPr>
            <a:spLocks noGrp="1"/>
          </p:cNvSpPr>
          <p:nvPr>
            <p:ph type="title"/>
          </p:nvPr>
        </p:nvSpPr>
        <p:spPr/>
        <p:txBody>
          <a:bodyPr/>
          <a:lstStyle/>
          <a:p>
            <a:r>
              <a:rPr lang="en-US"/>
              <a:t>Click to edit Master title style</a:t>
            </a:r>
          </a:p>
        </p:txBody>
      </p:sp>
      <p:sp>
        <p:nvSpPr>
          <p:cNvPr id="14" name="Text Placeholder 3">
            <a:extLst>
              <a:ext uri="{FF2B5EF4-FFF2-40B4-BE49-F238E27FC236}">
                <a16:creationId xmlns:a16="http://schemas.microsoft.com/office/drawing/2014/main" id="{40BD3665-80FF-F144-B87B-BB0549AAC566}"/>
              </a:ext>
            </a:extLst>
          </p:cNvPr>
          <p:cNvSpPr>
            <a:spLocks noGrp="1"/>
          </p:cNvSpPr>
          <p:nvPr>
            <p:ph type="body" sz="half" idx="2"/>
          </p:nvPr>
        </p:nvSpPr>
        <p:spPr>
          <a:xfrm>
            <a:off x="914400" y="1828800"/>
            <a:ext cx="4498848" cy="308482"/>
          </a:xfrm>
        </p:spPr>
        <p:txBody>
          <a:bodyPr>
            <a:spAutoFit/>
          </a:bodyPr>
          <a:lstStyle>
            <a:lvl1pPr marL="0" indent="0">
              <a:lnSpc>
                <a:spcPts val="2600"/>
              </a:lnSpc>
              <a:buNone/>
              <a:defRPr sz="20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5" name="Picture 14" descr="Logo, icon&#10;&#10;Description automatically generated">
            <a:extLst>
              <a:ext uri="{FF2B5EF4-FFF2-40B4-BE49-F238E27FC236}">
                <a16:creationId xmlns:a16="http://schemas.microsoft.com/office/drawing/2014/main" id="{B29DF31E-A2EC-1D42-897E-8F2912F89962}"/>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37692107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Text, and Bar Chart are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B3EB0-2063-F64E-90D9-0C9401EC6A8C}"/>
              </a:ext>
            </a:extLst>
          </p:cNvPr>
          <p:cNvSpPr>
            <a:spLocks noGrp="1"/>
          </p:cNvSpPr>
          <p:nvPr>
            <p:ph type="title"/>
          </p:nvPr>
        </p:nvSpPr>
        <p:spPr/>
        <p:txBody>
          <a:bodyPr/>
          <a:lstStyle/>
          <a:p>
            <a:r>
              <a:rPr lang="en-US"/>
              <a:t>Click to edit Master title style</a:t>
            </a:r>
          </a:p>
        </p:txBody>
      </p:sp>
      <p:pic>
        <p:nvPicPr>
          <p:cNvPr id="15" name="Picture 14" descr="Logo, icon&#10;&#10;Description automatically generated">
            <a:extLst>
              <a:ext uri="{FF2B5EF4-FFF2-40B4-BE49-F238E27FC236}">
                <a16:creationId xmlns:a16="http://schemas.microsoft.com/office/drawing/2014/main" id="{B29DF31E-A2EC-1D42-897E-8F2912F89962}"/>
              </a:ext>
            </a:extLst>
          </p:cNvPr>
          <p:cNvPicPr>
            <a:picLocks noChangeAspect="1"/>
          </p:cNvPicPr>
          <p:nvPr userDrawn="1"/>
        </p:nvPicPr>
        <p:blipFill>
          <a:blip r:embed="rId2"/>
          <a:stretch>
            <a:fillRect/>
          </a:stretch>
        </p:blipFill>
        <p:spPr>
          <a:xfrm>
            <a:off x="11304740" y="6077741"/>
            <a:ext cx="457200" cy="457200"/>
          </a:xfrm>
          <a:prstGeom prst="rect">
            <a:avLst/>
          </a:prstGeom>
        </p:spPr>
      </p:pic>
      <p:cxnSp>
        <p:nvCxnSpPr>
          <p:cNvPr id="5" name="Straight Connector 4">
            <a:extLst>
              <a:ext uri="{FF2B5EF4-FFF2-40B4-BE49-F238E27FC236}">
                <a16:creationId xmlns:a16="http://schemas.microsoft.com/office/drawing/2014/main" id="{D1F210B9-1FFC-9548-B432-E66A3C229C7E}"/>
              </a:ext>
            </a:extLst>
          </p:cNvPr>
          <p:cNvCxnSpPr>
            <a:cxnSpLocks/>
          </p:cNvCxnSpPr>
          <p:nvPr userDrawn="1"/>
        </p:nvCxnSpPr>
        <p:spPr>
          <a:xfrm>
            <a:off x="4267200" y="1477619"/>
            <a:ext cx="0" cy="46001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0ECFCA15-02BC-6945-BE89-B45D71F322A9}"/>
              </a:ext>
            </a:extLst>
          </p:cNvPr>
          <p:cNvSpPr>
            <a:spLocks noGrp="1"/>
          </p:cNvSpPr>
          <p:nvPr>
            <p:ph idx="1"/>
          </p:nvPr>
        </p:nvSpPr>
        <p:spPr>
          <a:xfrm>
            <a:off x="914400" y="1828800"/>
            <a:ext cx="3054920" cy="1881092"/>
          </a:xfrm>
        </p:spPr>
        <p:txBody>
          <a:bodyPr wrap="square">
            <a:spAutoFit/>
          </a:bodyPr>
          <a:lstStyle>
            <a:lvl1pPr>
              <a:lnSpc>
                <a:spcPts val="2600"/>
              </a:lnSpc>
              <a:spcBef>
                <a:spcPts val="1200"/>
              </a:spcBef>
              <a:spcAft>
                <a:spcPts val="800"/>
              </a:spcAft>
              <a:defRPr sz="2000" b="1"/>
            </a:lvl1pPr>
            <a:lvl2pPr marL="228600" indent="-228600">
              <a:spcBef>
                <a:spcPts val="0"/>
              </a:spcBef>
              <a:defRPr sz="2000"/>
            </a:lvl2pPr>
            <a:lvl3pPr marL="0" indent="0">
              <a:lnSpc>
                <a:spcPts val="1800"/>
              </a:lnSpc>
              <a:spcBef>
                <a:spcPts val="0"/>
              </a:spcBef>
              <a:buFontTx/>
              <a:buNone/>
              <a:defRPr sz="1400" b="1">
                <a:solidFill>
                  <a:schemeClr val="accent1"/>
                </a:solidFill>
              </a:defRPr>
            </a:lvl3pPr>
            <a:lvl4pPr marL="0" indent="0">
              <a:lnSpc>
                <a:spcPts val="1800"/>
              </a:lnSpc>
              <a:spcBef>
                <a:spcPts val="0"/>
              </a:spcBef>
              <a:buFontTx/>
              <a:buNone/>
              <a:defRPr sz="1400"/>
            </a:lvl4pPr>
            <a:lvl5pPr marL="176213" indent="-176213">
              <a:lnSpc>
                <a:spcPts val="1800"/>
              </a:lnSpc>
              <a:spcBef>
                <a:spcPts val="0"/>
              </a:spcBef>
              <a:buClr>
                <a:schemeClr val="accent3"/>
              </a:buClr>
              <a:buFont typeface="Arial" panose="020B0604020202020204" pitchFamily="34" charset="0"/>
              <a:buChar cha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55393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B3EB0-2063-F64E-90D9-0C9401EC6A8C}"/>
              </a:ext>
            </a:extLst>
          </p:cNvPr>
          <p:cNvSpPr>
            <a:spLocks noGrp="1"/>
          </p:cNvSpPr>
          <p:nvPr>
            <p:ph type="title"/>
          </p:nvPr>
        </p:nvSpPr>
        <p:spPr/>
        <p:txBody>
          <a:bodyPr/>
          <a:lstStyle/>
          <a:p>
            <a:r>
              <a:rPr lang="en-US"/>
              <a:t>Click to edit Master title style</a:t>
            </a:r>
          </a:p>
        </p:txBody>
      </p:sp>
      <p:pic>
        <p:nvPicPr>
          <p:cNvPr id="15" name="Picture 14" descr="Logo, icon&#10;&#10;Description automatically generated">
            <a:extLst>
              <a:ext uri="{FF2B5EF4-FFF2-40B4-BE49-F238E27FC236}">
                <a16:creationId xmlns:a16="http://schemas.microsoft.com/office/drawing/2014/main" id="{B29DF31E-A2EC-1D42-897E-8F2912F89962}"/>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39678036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ue Bar Header">
    <p:spTree>
      <p:nvGrpSpPr>
        <p:cNvPr id="1" name=""/>
        <p:cNvGrpSpPr/>
        <p:nvPr/>
      </p:nvGrpSpPr>
      <p:grpSpPr>
        <a:xfrm>
          <a:off x="0" y="0"/>
          <a:ext cx="0" cy="0"/>
          <a:chOff x="0" y="0"/>
          <a:chExt cx="0" cy="0"/>
        </a:xfrm>
      </p:grpSpPr>
      <p:pic>
        <p:nvPicPr>
          <p:cNvPr id="17" name="Picture 16" descr="Logo, icon&#10;&#10;Description automatically generated">
            <a:extLst>
              <a:ext uri="{FF2B5EF4-FFF2-40B4-BE49-F238E27FC236}">
                <a16:creationId xmlns:a16="http://schemas.microsoft.com/office/drawing/2014/main" id="{FC2BBBCC-1BC3-7045-8E56-D63B5C204D98}"/>
              </a:ext>
            </a:extLst>
          </p:cNvPr>
          <p:cNvPicPr>
            <a:picLocks noChangeAspect="1"/>
          </p:cNvPicPr>
          <p:nvPr userDrawn="1"/>
        </p:nvPicPr>
        <p:blipFill>
          <a:blip r:embed="rId2"/>
          <a:stretch>
            <a:fillRect/>
          </a:stretch>
        </p:blipFill>
        <p:spPr>
          <a:xfrm>
            <a:off x="11304740" y="6077741"/>
            <a:ext cx="457200" cy="457200"/>
          </a:xfrm>
          <a:prstGeom prst="rect">
            <a:avLst/>
          </a:prstGeom>
        </p:spPr>
      </p:pic>
      <p:sp>
        <p:nvSpPr>
          <p:cNvPr id="20" name="Rectangle 19">
            <a:extLst>
              <a:ext uri="{FF2B5EF4-FFF2-40B4-BE49-F238E27FC236}">
                <a16:creationId xmlns:a16="http://schemas.microsoft.com/office/drawing/2014/main" id="{4319463C-2F56-7E4D-B582-0637F4025562}"/>
              </a:ext>
            </a:extLst>
          </p:cNvPr>
          <p:cNvSpPr/>
          <p:nvPr userDrawn="1"/>
        </p:nvSpPr>
        <p:spPr>
          <a:xfrm>
            <a:off x="0" y="1"/>
            <a:ext cx="12192000" cy="1600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A89A28-276F-A14D-9CD3-ED939A4B8981}"/>
              </a:ext>
            </a:extLst>
          </p:cNvPr>
          <p:cNvSpPr>
            <a:spLocks noGrp="1"/>
          </p:cNvSpPr>
          <p:nvPr>
            <p:ph type="title"/>
          </p:nvPr>
        </p:nvSpPr>
        <p:spPr>
          <a:xfrm>
            <a:off x="914400" y="731520"/>
            <a:ext cx="10058400" cy="553998"/>
          </a:xfrm>
        </p:spPr>
        <p:txBody>
          <a:bodyPr/>
          <a:lstStyle>
            <a:lvl1pPr>
              <a:lnSpc>
                <a:spcPts val="4200"/>
              </a:lnSpc>
              <a:defRPr sz="3600">
                <a:solidFill>
                  <a:schemeClr val="bg1"/>
                </a:solidFill>
              </a:defRPr>
            </a:lvl1pPr>
          </a:lstStyle>
          <a:p>
            <a:r>
              <a:rPr lang="en-US"/>
              <a:t>Click to edit Master title style</a:t>
            </a:r>
          </a:p>
        </p:txBody>
      </p:sp>
      <p:sp>
        <p:nvSpPr>
          <p:cNvPr id="18" name="Text Placeholder 3">
            <a:extLst>
              <a:ext uri="{FF2B5EF4-FFF2-40B4-BE49-F238E27FC236}">
                <a16:creationId xmlns:a16="http://schemas.microsoft.com/office/drawing/2014/main" id="{EC056F58-280C-5649-8B4A-7E5E2E054B85}"/>
              </a:ext>
            </a:extLst>
          </p:cNvPr>
          <p:cNvSpPr>
            <a:spLocks noGrp="1"/>
          </p:cNvSpPr>
          <p:nvPr>
            <p:ph type="body" sz="half" idx="10" hasCustomPrompt="1"/>
          </p:nvPr>
        </p:nvSpPr>
        <p:spPr>
          <a:xfrm>
            <a:off x="914400" y="347472"/>
            <a:ext cx="10058400" cy="308418"/>
          </a:xfrm>
        </p:spPr>
        <p:txBody>
          <a:bodyPr wrap="square">
            <a:spAutoFit/>
          </a:bodyPr>
          <a:lstStyle>
            <a:lvl1pPr marL="0" indent="0" algn="l">
              <a:lnSpc>
                <a:spcPts val="2600"/>
              </a:lnSpc>
              <a:buNone/>
              <a:defRPr sz="1600" b="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051844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aith, action, sisterhood graphic and 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E66336-7F4A-BB46-B8E1-65CA2C282A4C}"/>
              </a:ext>
            </a:extLst>
          </p:cNvPr>
          <p:cNvSpPr/>
          <p:nvPr userDrawn="1"/>
        </p:nvSpPr>
        <p:spPr>
          <a:xfrm>
            <a:off x="1"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graphical user interface&#10;&#10;Description automatically generated">
            <a:extLst>
              <a:ext uri="{FF2B5EF4-FFF2-40B4-BE49-F238E27FC236}">
                <a16:creationId xmlns:a16="http://schemas.microsoft.com/office/drawing/2014/main" id="{8FD084CC-C92E-054C-BD54-3A5A799EF6ED}"/>
              </a:ext>
            </a:extLst>
          </p:cNvPr>
          <p:cNvPicPr>
            <a:picLocks noChangeAspect="1"/>
          </p:cNvPicPr>
          <p:nvPr userDrawn="1"/>
        </p:nvPicPr>
        <p:blipFill>
          <a:blip r:embed="rId2"/>
          <a:stretch>
            <a:fillRect/>
          </a:stretch>
        </p:blipFill>
        <p:spPr>
          <a:xfrm>
            <a:off x="9627052" y="2969368"/>
            <a:ext cx="2057400" cy="919263"/>
          </a:xfrm>
          <a:prstGeom prst="rect">
            <a:avLst/>
          </a:prstGeom>
        </p:spPr>
      </p:pic>
      <p:pic>
        <p:nvPicPr>
          <p:cNvPr id="4" name="Picture 3" descr="Graphical user interface, text, application, chat or text message&#10;&#10;Description automatically generated">
            <a:extLst>
              <a:ext uri="{FF2B5EF4-FFF2-40B4-BE49-F238E27FC236}">
                <a16:creationId xmlns:a16="http://schemas.microsoft.com/office/drawing/2014/main" id="{FB0E7A6F-55F1-C042-9557-DE8A96B202DF}"/>
              </a:ext>
            </a:extLst>
          </p:cNvPr>
          <p:cNvPicPr>
            <a:picLocks noChangeAspect="1"/>
          </p:cNvPicPr>
          <p:nvPr userDrawn="1"/>
        </p:nvPicPr>
        <p:blipFill>
          <a:blip r:embed="rId3"/>
          <a:stretch>
            <a:fillRect/>
          </a:stretch>
        </p:blipFill>
        <p:spPr>
          <a:xfrm>
            <a:off x="1541918" y="1631223"/>
            <a:ext cx="5486400" cy="3595551"/>
          </a:xfrm>
          <a:prstGeom prst="rect">
            <a:avLst/>
          </a:prstGeom>
        </p:spPr>
      </p:pic>
    </p:spTree>
    <p:extLst>
      <p:ext uri="{BB962C8B-B14F-4D97-AF65-F5344CB8AC3E}">
        <p14:creationId xmlns:p14="http://schemas.microsoft.com/office/powerpoint/2010/main" val="31555146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E66336-7F4A-BB46-B8E1-65CA2C282A4C}"/>
              </a:ext>
            </a:extLst>
          </p:cNvPr>
          <p:cNvSpPr/>
          <p:nvPr userDrawn="1"/>
        </p:nvSpPr>
        <p:spPr>
          <a:xfrm>
            <a:off x="1"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graphical user interface&#10;&#10;Description automatically generated">
            <a:extLst>
              <a:ext uri="{FF2B5EF4-FFF2-40B4-BE49-F238E27FC236}">
                <a16:creationId xmlns:a16="http://schemas.microsoft.com/office/drawing/2014/main" id="{8FD084CC-C92E-054C-BD54-3A5A799EF6ED}"/>
              </a:ext>
            </a:extLst>
          </p:cNvPr>
          <p:cNvPicPr>
            <a:picLocks noChangeAspect="1"/>
          </p:cNvPicPr>
          <p:nvPr userDrawn="1"/>
        </p:nvPicPr>
        <p:blipFill>
          <a:blip r:embed="rId2"/>
          <a:stretch>
            <a:fillRect/>
          </a:stretch>
        </p:blipFill>
        <p:spPr>
          <a:xfrm>
            <a:off x="9627052" y="2969368"/>
            <a:ext cx="2057400" cy="919263"/>
          </a:xfrm>
          <a:prstGeom prst="rect">
            <a:avLst/>
          </a:prstGeom>
        </p:spPr>
      </p:pic>
      <p:sp>
        <p:nvSpPr>
          <p:cNvPr id="5" name="Title 1">
            <a:extLst>
              <a:ext uri="{FF2B5EF4-FFF2-40B4-BE49-F238E27FC236}">
                <a16:creationId xmlns:a16="http://schemas.microsoft.com/office/drawing/2014/main" id="{EA8E2EFC-3723-ED42-85ED-B83EB017D095}"/>
              </a:ext>
            </a:extLst>
          </p:cNvPr>
          <p:cNvSpPr txBox="1">
            <a:spLocks/>
          </p:cNvSpPr>
          <p:nvPr userDrawn="1"/>
        </p:nvSpPr>
        <p:spPr>
          <a:xfrm>
            <a:off x="914400" y="2969368"/>
            <a:ext cx="7315200" cy="923330"/>
          </a:xfrm>
          <a:prstGeom prst="rect">
            <a:avLst/>
          </a:prstGeom>
        </p:spPr>
        <p:txBody>
          <a:bodyPr lIns="0" tIns="0" rIns="0" bIns="0" anchor="ctr" anchorCtr="0"/>
          <a:lstStyle>
            <a:lvl1pPr algn="l" defTabSz="914400" rtl="0" eaLnBrk="1" latinLnBrk="0" hangingPunct="1">
              <a:lnSpc>
                <a:spcPts val="4200"/>
              </a:lnSpc>
              <a:spcBef>
                <a:spcPct val="0"/>
              </a:spcBef>
              <a:buNone/>
              <a:defRPr sz="3600" b="1" kern="1200">
                <a:solidFill>
                  <a:schemeClr val="accent4"/>
                </a:solidFill>
                <a:latin typeface="+mj-lt"/>
                <a:ea typeface="+mj-ea"/>
                <a:cs typeface="+mj-cs"/>
              </a:defRPr>
            </a:lvl1pPr>
          </a:lstStyle>
          <a:p>
            <a:pPr>
              <a:lnSpc>
                <a:spcPts val="10000"/>
              </a:lnSpc>
            </a:pPr>
            <a:r>
              <a:rPr lang="en-US" sz="10000">
                <a:solidFill>
                  <a:schemeClr val="bg1"/>
                </a:solidFill>
              </a:rPr>
              <a:t>Thank you!</a:t>
            </a:r>
          </a:p>
        </p:txBody>
      </p:sp>
    </p:spTree>
    <p:extLst>
      <p:ext uri="{BB962C8B-B14F-4D97-AF65-F5344CB8AC3E}">
        <p14:creationId xmlns:p14="http://schemas.microsoft.com/office/powerpoint/2010/main" val="3364459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3A35A-1E32-49ED-BFB0-94577CFE19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4099DA-CF04-4122-A6EF-AAEA935CDA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DDB7EE-F37C-4976-AC77-4947C93F1710}"/>
              </a:ext>
            </a:extLst>
          </p:cNvPr>
          <p:cNvSpPr>
            <a:spLocks noGrp="1"/>
          </p:cNvSpPr>
          <p:nvPr>
            <p:ph type="dt" sz="half" idx="10"/>
          </p:nvPr>
        </p:nvSpPr>
        <p:spPr/>
        <p:txBody>
          <a:bodyPr/>
          <a:lstStyle/>
          <a:p>
            <a:fld id="{E55E52D2-A2CB-40CD-966F-0BA93E3AF591}" type="datetimeFigureOut">
              <a:rPr lang="en-US" smtClean="0"/>
              <a:t>7/20/2023</a:t>
            </a:fld>
            <a:endParaRPr lang="en-US"/>
          </a:p>
        </p:txBody>
      </p:sp>
      <p:sp>
        <p:nvSpPr>
          <p:cNvPr id="5" name="Footer Placeholder 4">
            <a:extLst>
              <a:ext uri="{FF2B5EF4-FFF2-40B4-BE49-F238E27FC236}">
                <a16:creationId xmlns:a16="http://schemas.microsoft.com/office/drawing/2014/main" id="{E3C7C495-2C2C-4EC2-83A3-AEE981F01B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510FAF-0AD8-4B06-8828-8FAA58A2BB41}"/>
              </a:ext>
            </a:extLst>
          </p:cNvPr>
          <p:cNvSpPr>
            <a:spLocks noGrp="1"/>
          </p:cNvSpPr>
          <p:nvPr>
            <p:ph type="sldNum" sz="quarter" idx="12"/>
          </p:nvPr>
        </p:nvSpPr>
        <p:spPr/>
        <p:txBody>
          <a:bodyPr/>
          <a:lstStyle/>
          <a:p>
            <a:fld id="{36445FFD-C634-4242-8081-E60F976DDCFB}" type="slidenum">
              <a:rPr lang="en-US" smtClean="0"/>
              <a:t>‹#›</a:t>
            </a:fld>
            <a:endParaRPr lang="en-US"/>
          </a:p>
        </p:txBody>
      </p:sp>
    </p:spTree>
    <p:extLst>
      <p:ext uri="{BB962C8B-B14F-4D97-AF65-F5344CB8AC3E}">
        <p14:creationId xmlns:p14="http://schemas.microsoft.com/office/powerpoint/2010/main" val="489029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Gree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287377-669E-1146-A908-061032251474}"/>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98AAEC-D38D-7E41-8C09-0241EE6EA20C}"/>
              </a:ext>
            </a:extLst>
          </p:cNvPr>
          <p:cNvSpPr>
            <a:spLocks noGrp="1"/>
          </p:cNvSpPr>
          <p:nvPr>
            <p:ph type="title"/>
          </p:nvPr>
        </p:nvSpPr>
        <p:spPr>
          <a:xfrm>
            <a:off x="6922008" y="2697480"/>
            <a:ext cx="4382732" cy="974626"/>
          </a:xfrm>
        </p:spPr>
        <p:txBody>
          <a:bodyPr/>
          <a:lstStyle>
            <a:lvl1pPr>
              <a:lnSpc>
                <a:spcPts val="3800"/>
              </a:lnSpc>
              <a:spcAft>
                <a:spcPts val="1800"/>
              </a:spcAft>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A3DB5D00-A3FA-1049-9BA3-8B8D8E8F5AD7}"/>
              </a:ext>
            </a:extLst>
          </p:cNvPr>
          <p:cNvSpPr>
            <a:spLocks noGrp="1"/>
          </p:cNvSpPr>
          <p:nvPr>
            <p:ph type="pic" idx="13"/>
          </p:nvPr>
        </p:nvSpPr>
        <p:spPr>
          <a:xfrm>
            <a:off x="0" y="0"/>
            <a:ext cx="609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5" name="Picture 4" descr="Icon&#10;&#10;Description automatically generated">
            <a:extLst>
              <a:ext uri="{FF2B5EF4-FFF2-40B4-BE49-F238E27FC236}">
                <a16:creationId xmlns:a16="http://schemas.microsoft.com/office/drawing/2014/main" id="{90EAE102-796B-0542-A694-1AD9EBA5F95D}"/>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2490094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287377-669E-1146-A908-061032251474}"/>
              </a:ext>
            </a:extLst>
          </p:cNvPr>
          <p:cNvSpPr/>
          <p:nvPr userDrawn="1"/>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98AAEC-D38D-7E41-8C09-0241EE6EA20C}"/>
              </a:ext>
            </a:extLst>
          </p:cNvPr>
          <p:cNvSpPr>
            <a:spLocks noGrp="1"/>
          </p:cNvSpPr>
          <p:nvPr>
            <p:ph type="title"/>
          </p:nvPr>
        </p:nvSpPr>
        <p:spPr>
          <a:xfrm>
            <a:off x="6922008" y="2697480"/>
            <a:ext cx="4382732" cy="974626"/>
          </a:xfrm>
        </p:spPr>
        <p:txBody>
          <a:bodyPr/>
          <a:lstStyle>
            <a:lvl1pPr>
              <a:lnSpc>
                <a:spcPts val="3800"/>
              </a:lnSpc>
              <a:spcAft>
                <a:spcPts val="1800"/>
              </a:spcAft>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A3DB5D00-A3FA-1049-9BA3-8B8D8E8F5AD7}"/>
              </a:ext>
            </a:extLst>
          </p:cNvPr>
          <p:cNvSpPr>
            <a:spLocks noGrp="1"/>
          </p:cNvSpPr>
          <p:nvPr>
            <p:ph type="pic" idx="13"/>
          </p:nvPr>
        </p:nvSpPr>
        <p:spPr>
          <a:xfrm>
            <a:off x="0" y="0"/>
            <a:ext cx="609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5" name="Picture 4" descr="Icon&#10;&#10;Description automatically generated">
            <a:extLst>
              <a:ext uri="{FF2B5EF4-FFF2-40B4-BE49-F238E27FC236}">
                <a16:creationId xmlns:a16="http://schemas.microsoft.com/office/drawing/2014/main" id="{90EAE102-796B-0542-A694-1AD9EBA5F95D}"/>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494788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bullete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89A28-276F-A14D-9CD3-ED939A4B89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3EC05A-B25C-2644-B3A1-3D45DD8E3471}"/>
              </a:ext>
            </a:extLst>
          </p:cNvPr>
          <p:cNvSpPr>
            <a:spLocks noGrp="1"/>
          </p:cNvSpPr>
          <p:nvPr>
            <p:ph idx="1"/>
          </p:nvPr>
        </p:nvSpPr>
        <p:spPr>
          <a:xfrm>
            <a:off x="914400" y="1828800"/>
            <a:ext cx="10058400" cy="1598964"/>
          </a:xfrm>
        </p:spPr>
        <p:txBody>
          <a:bodyPr wrap="square">
            <a:spAutoFit/>
          </a:bodyPr>
          <a:lstStyle>
            <a:lvl1pPr>
              <a:lnSpc>
                <a:spcPts val="2600"/>
              </a:lnSpc>
              <a:spcBef>
                <a:spcPts val="1200"/>
              </a:spcBef>
              <a:spcAft>
                <a:spcPts val="800"/>
              </a:spcAft>
              <a:defRPr sz="2000" b="1"/>
            </a:lvl1pPr>
            <a:lvl2pPr marL="228600" indent="-228600">
              <a:spcBef>
                <a:spcPts val="0"/>
              </a:spcBef>
              <a:defRPr sz="2000"/>
            </a:lvl2pPr>
            <a:lvl3pPr marL="0" indent="0">
              <a:lnSpc>
                <a:spcPts val="1800"/>
              </a:lnSpc>
              <a:spcBef>
                <a:spcPts val="0"/>
              </a:spcBef>
              <a:buFontTx/>
              <a:buNone/>
              <a:defRPr sz="1400" b="1">
                <a:solidFill>
                  <a:schemeClr val="accent1"/>
                </a:solidFill>
              </a:defRPr>
            </a:lvl3pPr>
            <a:lvl4pPr marL="0" indent="0">
              <a:lnSpc>
                <a:spcPts val="1800"/>
              </a:lnSpc>
              <a:spcBef>
                <a:spcPts val="0"/>
              </a:spcBef>
              <a:buFontTx/>
              <a:buNone/>
              <a:defRPr sz="1400"/>
            </a:lvl4pPr>
            <a:lvl5pPr marL="176213" indent="-176213">
              <a:lnSpc>
                <a:spcPts val="1800"/>
              </a:lnSpc>
              <a:spcBef>
                <a:spcPts val="0"/>
              </a:spcBef>
              <a:buClr>
                <a:schemeClr val="accent3"/>
              </a:buClr>
              <a:buFont typeface="Arial" panose="020B0604020202020204" pitchFamily="34" charset="0"/>
              <a:buChar cha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Logo, icon&#10;&#10;Description automatically generated">
            <a:extLst>
              <a:ext uri="{FF2B5EF4-FFF2-40B4-BE49-F238E27FC236}">
                <a16:creationId xmlns:a16="http://schemas.microsoft.com/office/drawing/2014/main" id="{CD7A5637-8B9A-3541-971B-B066C291EC7A}"/>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3346603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ex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E6BE3-DDE6-6346-B4EA-038CA3E31FB8}"/>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F15659F0-3A3D-F642-837D-95075D5A0559}"/>
              </a:ext>
            </a:extLst>
          </p:cNvPr>
          <p:cNvSpPr>
            <a:spLocks noGrp="1"/>
          </p:cNvSpPr>
          <p:nvPr>
            <p:ph type="body" sz="half" idx="2"/>
          </p:nvPr>
        </p:nvSpPr>
        <p:spPr>
          <a:xfrm>
            <a:off x="914399" y="1828800"/>
            <a:ext cx="10058399" cy="408702"/>
          </a:xfrm>
        </p:spPr>
        <p:txBody>
          <a:bodyPr wrap="square">
            <a:spAutoFit/>
          </a:bodyPr>
          <a:lstStyle>
            <a:lvl1pPr marL="0" indent="0">
              <a:lnSpc>
                <a:spcPts val="3400"/>
              </a:lnSpc>
              <a:spcAft>
                <a:spcPts val="1200"/>
              </a:spcAft>
              <a:buNone/>
              <a:defRPr sz="2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5" name="Picture 4" descr="Logo, icon&#10;&#10;Description automatically generated">
            <a:extLst>
              <a:ext uri="{FF2B5EF4-FFF2-40B4-BE49-F238E27FC236}">
                <a16:creationId xmlns:a16="http://schemas.microsoft.com/office/drawing/2014/main" id="{B38FED46-9B2A-4B43-AED4-DB0663B6B53B}"/>
              </a:ext>
            </a:extLst>
          </p:cNvPr>
          <p:cNvPicPr>
            <a:picLocks noChangeAspect="1"/>
          </p:cNvPicPr>
          <p:nvPr userDrawn="1"/>
        </p:nvPicPr>
        <p:blipFill>
          <a:blip r:embed="rId3"/>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352306831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ripture Yellow with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BF327A6-61FD-6143-B77F-0DA91474E4EF}"/>
              </a:ext>
            </a:extLst>
          </p:cNvPr>
          <p:cNvSpPr/>
          <p:nvPr userDrawn="1"/>
        </p:nvSpPr>
        <p:spPr>
          <a:xfrm>
            <a:off x="0" y="7865"/>
            <a:ext cx="12192000" cy="6850136"/>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 icon&#10;&#10;Description automatically generated">
            <a:extLst>
              <a:ext uri="{FF2B5EF4-FFF2-40B4-BE49-F238E27FC236}">
                <a16:creationId xmlns:a16="http://schemas.microsoft.com/office/drawing/2014/main" id="{03F5C26A-E10A-134E-8188-5B0BDC26C256}"/>
              </a:ext>
            </a:extLst>
          </p:cNvPr>
          <p:cNvPicPr>
            <a:picLocks noChangeAspect="1"/>
          </p:cNvPicPr>
          <p:nvPr userDrawn="1"/>
        </p:nvPicPr>
        <p:blipFill>
          <a:blip r:embed="rId2"/>
          <a:stretch>
            <a:fillRect/>
          </a:stretch>
        </p:blipFill>
        <p:spPr>
          <a:xfrm>
            <a:off x="11304740" y="6077741"/>
            <a:ext cx="457200" cy="457200"/>
          </a:xfrm>
          <a:prstGeom prst="rect">
            <a:avLst/>
          </a:prstGeom>
        </p:spPr>
      </p:pic>
      <p:pic>
        <p:nvPicPr>
          <p:cNvPr id="5" name="Picture 4" descr="A picture containing tableware&#10;&#10;Description automatically generated">
            <a:extLst>
              <a:ext uri="{FF2B5EF4-FFF2-40B4-BE49-F238E27FC236}">
                <a16:creationId xmlns:a16="http://schemas.microsoft.com/office/drawing/2014/main" id="{993538F7-8585-B947-B959-6BE383E342B2}"/>
              </a:ext>
            </a:extLst>
          </p:cNvPr>
          <p:cNvPicPr>
            <a:picLocks noChangeAspect="1"/>
          </p:cNvPicPr>
          <p:nvPr userDrawn="1"/>
        </p:nvPicPr>
        <p:blipFill>
          <a:blip r:embed="rId3">
            <a:alphaModFix amt="75000"/>
          </a:blip>
          <a:stretch>
            <a:fillRect/>
          </a:stretch>
        </p:blipFill>
        <p:spPr>
          <a:xfrm>
            <a:off x="2221006" y="232533"/>
            <a:ext cx="2938929" cy="6400800"/>
          </a:xfrm>
          <a:prstGeom prst="rect">
            <a:avLst/>
          </a:prstGeom>
        </p:spPr>
      </p:pic>
      <p:sp>
        <p:nvSpPr>
          <p:cNvPr id="6" name="Text Placeholder 3">
            <a:extLst>
              <a:ext uri="{FF2B5EF4-FFF2-40B4-BE49-F238E27FC236}">
                <a16:creationId xmlns:a16="http://schemas.microsoft.com/office/drawing/2014/main" id="{036760F7-4790-3E47-87D6-C1E58612C73B}"/>
              </a:ext>
            </a:extLst>
          </p:cNvPr>
          <p:cNvSpPr>
            <a:spLocks noGrp="1"/>
          </p:cNvSpPr>
          <p:nvPr>
            <p:ph type="body" sz="half" idx="2"/>
          </p:nvPr>
        </p:nvSpPr>
        <p:spPr>
          <a:xfrm>
            <a:off x="2743200" y="1828800"/>
            <a:ext cx="8190161" cy="408702"/>
          </a:xfrm>
        </p:spPr>
        <p:txBody>
          <a:bodyPr wrap="square">
            <a:spAutoFit/>
          </a:bodyPr>
          <a:lstStyle>
            <a:lvl1pPr marL="0" indent="0">
              <a:lnSpc>
                <a:spcPts val="3400"/>
              </a:lnSpc>
              <a:spcAft>
                <a:spcPts val="1200"/>
              </a:spcAft>
              <a:buNone/>
              <a:defRPr sz="28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Rectangle 6">
            <a:extLst>
              <a:ext uri="{FF2B5EF4-FFF2-40B4-BE49-F238E27FC236}">
                <a16:creationId xmlns:a16="http://schemas.microsoft.com/office/drawing/2014/main" id="{C4E0C42F-4E85-AB47-95EF-6CAC52C8166B}"/>
              </a:ext>
            </a:extLst>
          </p:cNvPr>
          <p:cNvSpPr/>
          <p:nvPr userDrawn="1"/>
        </p:nvSpPr>
        <p:spPr>
          <a:xfrm>
            <a:off x="0" y="0"/>
            <a:ext cx="1954060" cy="68501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3">
            <a:extLst>
              <a:ext uri="{FF2B5EF4-FFF2-40B4-BE49-F238E27FC236}">
                <a16:creationId xmlns:a16="http://schemas.microsoft.com/office/drawing/2014/main" id="{0FB442E5-3862-6042-991E-8F581CC39AF1}"/>
              </a:ext>
            </a:extLst>
          </p:cNvPr>
          <p:cNvSpPr>
            <a:spLocks noGrp="1"/>
          </p:cNvSpPr>
          <p:nvPr>
            <p:ph type="body" sz="half" idx="10" hasCustomPrompt="1"/>
          </p:nvPr>
        </p:nvSpPr>
        <p:spPr>
          <a:xfrm>
            <a:off x="301752" y="685800"/>
            <a:ext cx="1402915" cy="963597"/>
          </a:xfrm>
        </p:spPr>
        <p:txBody>
          <a:bodyPr wrap="square">
            <a:spAutoFit/>
          </a:bodyPr>
          <a:lstStyle>
            <a:lvl1pPr marL="0" indent="0" algn="l">
              <a:lnSpc>
                <a:spcPts val="2600"/>
              </a:lnSpc>
              <a:buNone/>
              <a:defRPr sz="1600" b="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a:extLst>
              <a:ext uri="{FF2B5EF4-FFF2-40B4-BE49-F238E27FC236}">
                <a16:creationId xmlns:a16="http://schemas.microsoft.com/office/drawing/2014/main" id="{E5AB208C-A676-5A42-9B4D-F9A39D061BE1}"/>
              </a:ext>
            </a:extLst>
          </p:cNvPr>
          <p:cNvSpPr>
            <a:spLocks noGrp="1"/>
          </p:cNvSpPr>
          <p:nvPr>
            <p:ph type="title"/>
          </p:nvPr>
        </p:nvSpPr>
        <p:spPr>
          <a:xfrm>
            <a:off x="2743200" y="685800"/>
            <a:ext cx="8190159" cy="538609"/>
          </a:xfrm>
        </p:spPr>
        <p:txBody>
          <a:bodyPr/>
          <a:lstStyle/>
          <a:p>
            <a:r>
              <a:rPr lang="en-US"/>
              <a:t>Click to edit Master title style</a:t>
            </a:r>
          </a:p>
        </p:txBody>
      </p:sp>
    </p:spTree>
    <p:extLst>
      <p:ext uri="{BB962C8B-B14F-4D97-AF65-F5344CB8AC3E}">
        <p14:creationId xmlns:p14="http://schemas.microsoft.com/office/powerpoint/2010/main" val="2744846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or Scripture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BF327A6-61FD-6143-B77F-0DA91474E4EF}"/>
              </a:ext>
            </a:extLst>
          </p:cNvPr>
          <p:cNvSpPr/>
          <p:nvPr userDrawn="1"/>
        </p:nvSpPr>
        <p:spPr>
          <a:xfrm>
            <a:off x="0" y="7865"/>
            <a:ext cx="12192000" cy="6850136"/>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 icon&#10;&#10;Description automatically generated">
            <a:extLst>
              <a:ext uri="{FF2B5EF4-FFF2-40B4-BE49-F238E27FC236}">
                <a16:creationId xmlns:a16="http://schemas.microsoft.com/office/drawing/2014/main" id="{03F5C26A-E10A-134E-8188-5B0BDC26C256}"/>
              </a:ext>
            </a:extLst>
          </p:cNvPr>
          <p:cNvPicPr>
            <a:picLocks noChangeAspect="1"/>
          </p:cNvPicPr>
          <p:nvPr userDrawn="1"/>
        </p:nvPicPr>
        <p:blipFill>
          <a:blip r:embed="rId2"/>
          <a:stretch>
            <a:fillRect/>
          </a:stretch>
        </p:blipFill>
        <p:spPr>
          <a:xfrm>
            <a:off x="11304740" y="6077741"/>
            <a:ext cx="457200" cy="457200"/>
          </a:xfrm>
          <a:prstGeom prst="rect">
            <a:avLst/>
          </a:prstGeom>
        </p:spPr>
      </p:pic>
      <p:pic>
        <p:nvPicPr>
          <p:cNvPr id="5" name="Picture 4" descr="A picture containing tableware&#10;&#10;Description automatically generated">
            <a:extLst>
              <a:ext uri="{FF2B5EF4-FFF2-40B4-BE49-F238E27FC236}">
                <a16:creationId xmlns:a16="http://schemas.microsoft.com/office/drawing/2014/main" id="{993538F7-8585-B947-B959-6BE383E342B2}"/>
              </a:ext>
            </a:extLst>
          </p:cNvPr>
          <p:cNvPicPr>
            <a:picLocks noChangeAspect="1"/>
          </p:cNvPicPr>
          <p:nvPr userDrawn="1"/>
        </p:nvPicPr>
        <p:blipFill>
          <a:blip r:embed="rId3">
            <a:alphaModFix amt="75000"/>
          </a:blip>
          <a:stretch>
            <a:fillRect/>
          </a:stretch>
        </p:blipFill>
        <p:spPr>
          <a:xfrm>
            <a:off x="2221006" y="232533"/>
            <a:ext cx="2938929" cy="6400800"/>
          </a:xfrm>
          <a:prstGeom prst="rect">
            <a:avLst/>
          </a:prstGeom>
        </p:spPr>
      </p:pic>
      <p:sp>
        <p:nvSpPr>
          <p:cNvPr id="6" name="Text Placeholder 3">
            <a:extLst>
              <a:ext uri="{FF2B5EF4-FFF2-40B4-BE49-F238E27FC236}">
                <a16:creationId xmlns:a16="http://schemas.microsoft.com/office/drawing/2014/main" id="{036760F7-4790-3E47-87D6-C1E58612C73B}"/>
              </a:ext>
            </a:extLst>
          </p:cNvPr>
          <p:cNvSpPr>
            <a:spLocks noGrp="1"/>
          </p:cNvSpPr>
          <p:nvPr>
            <p:ph type="body" sz="half" idx="2"/>
          </p:nvPr>
        </p:nvSpPr>
        <p:spPr>
          <a:xfrm>
            <a:off x="2743200" y="1371600"/>
            <a:ext cx="8190161" cy="408702"/>
          </a:xfrm>
        </p:spPr>
        <p:txBody>
          <a:bodyPr wrap="square">
            <a:spAutoFit/>
          </a:bodyPr>
          <a:lstStyle>
            <a:lvl1pPr marL="0" indent="0">
              <a:lnSpc>
                <a:spcPts val="3400"/>
              </a:lnSpc>
              <a:spcAft>
                <a:spcPts val="1200"/>
              </a:spcAft>
              <a:buNone/>
              <a:defRPr sz="28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Rectangle 6">
            <a:extLst>
              <a:ext uri="{FF2B5EF4-FFF2-40B4-BE49-F238E27FC236}">
                <a16:creationId xmlns:a16="http://schemas.microsoft.com/office/drawing/2014/main" id="{C4E0C42F-4E85-AB47-95EF-6CAC52C8166B}"/>
              </a:ext>
            </a:extLst>
          </p:cNvPr>
          <p:cNvSpPr/>
          <p:nvPr userDrawn="1"/>
        </p:nvSpPr>
        <p:spPr>
          <a:xfrm>
            <a:off x="5849" y="7865"/>
            <a:ext cx="1954060" cy="68501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038000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1C5095-3E50-2344-81E0-FEAEA8C105DB}"/>
              </a:ext>
            </a:extLst>
          </p:cNvPr>
          <p:cNvSpPr>
            <a:spLocks noGrp="1"/>
          </p:cNvSpPr>
          <p:nvPr>
            <p:ph type="title"/>
          </p:nvPr>
        </p:nvSpPr>
        <p:spPr>
          <a:xfrm>
            <a:off x="914400" y="685800"/>
            <a:ext cx="10058400" cy="538609"/>
          </a:xfrm>
          <a:prstGeom prst="rect">
            <a:avLst/>
          </a:prstGeom>
        </p:spPr>
        <p:txBody>
          <a:bodyPr vert="horz" lIns="0" tIns="0" rIns="0" bIns="0" rtlCol="0" anchor="t" anchorCtr="0">
            <a:spAutoFit/>
          </a:bodyPr>
          <a:lstStyle/>
          <a:p>
            <a:r>
              <a:rPr lang="en-US"/>
              <a:t>Click to edit Master title style</a:t>
            </a:r>
          </a:p>
        </p:txBody>
      </p:sp>
      <p:sp>
        <p:nvSpPr>
          <p:cNvPr id="3" name="Text Placeholder 2">
            <a:extLst>
              <a:ext uri="{FF2B5EF4-FFF2-40B4-BE49-F238E27FC236}">
                <a16:creationId xmlns:a16="http://schemas.microsoft.com/office/drawing/2014/main" id="{355D3CA0-2010-D84D-A782-63473DCB525B}"/>
              </a:ext>
            </a:extLst>
          </p:cNvPr>
          <p:cNvSpPr>
            <a:spLocks noGrp="1"/>
          </p:cNvSpPr>
          <p:nvPr>
            <p:ph type="body" idx="1"/>
          </p:nvPr>
        </p:nvSpPr>
        <p:spPr>
          <a:xfrm>
            <a:off x="914400" y="1828800"/>
            <a:ext cx="10515600" cy="4351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70413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Lst>
  <p:txStyles>
    <p:titleStyle>
      <a:lvl1pPr algn="l" defTabSz="914400" rtl="0" eaLnBrk="1" latinLnBrk="0" hangingPunct="1">
        <a:lnSpc>
          <a:spcPts val="4200"/>
        </a:lnSpc>
        <a:spcBef>
          <a:spcPct val="0"/>
        </a:spcBef>
        <a:buNone/>
        <a:defRPr sz="3600" b="1" kern="1200">
          <a:solidFill>
            <a:schemeClr val="accent4"/>
          </a:solidFill>
          <a:latin typeface="+mj-lt"/>
          <a:ea typeface="+mj-ea"/>
          <a:cs typeface="+mj-cs"/>
        </a:defRPr>
      </a:lvl1pPr>
    </p:titleStyle>
    <p:bodyStyle>
      <a:lvl1pPr marL="0" indent="0" algn="l" defTabSz="914400" rtl="0" eaLnBrk="1" latinLnBrk="0" hangingPunct="1">
        <a:lnSpc>
          <a:spcPts val="3200"/>
        </a:lnSpc>
        <a:spcBef>
          <a:spcPts val="0"/>
        </a:spcBef>
        <a:buFontTx/>
        <a:buNone/>
        <a:defRPr sz="2400" b="0" kern="1200">
          <a:solidFill>
            <a:schemeClr val="tx2"/>
          </a:solidFill>
          <a:latin typeface="+mn-lt"/>
          <a:ea typeface="+mn-ea"/>
          <a:cs typeface="+mn-cs"/>
        </a:defRPr>
      </a:lvl1pPr>
      <a:lvl2pPr marL="228600" indent="-228600" algn="l" defTabSz="914400" rtl="0" eaLnBrk="1" latinLnBrk="0" hangingPunct="1">
        <a:lnSpc>
          <a:spcPts val="2200"/>
        </a:lnSpc>
        <a:spcBef>
          <a:spcPts val="0"/>
        </a:spcBef>
        <a:spcAft>
          <a:spcPts val="1200"/>
        </a:spcAft>
        <a:buClr>
          <a:schemeClr val="accent3"/>
        </a:buClr>
        <a:buSzPct val="100000"/>
        <a:buFont typeface="Arial" panose="020B0604020202020204" pitchFamily="34" charset="0"/>
        <a:buChar char="•"/>
        <a:tabLst/>
        <a:defRPr sz="1800" kern="1200">
          <a:solidFill>
            <a:schemeClr val="tx2"/>
          </a:solidFill>
          <a:latin typeface="+mn-lt"/>
          <a:ea typeface="+mn-ea"/>
          <a:cs typeface="+mn-cs"/>
        </a:defRPr>
      </a:lvl2pPr>
      <a:lvl3pPr marL="0" indent="0" algn="l" defTabSz="914400" rtl="0" eaLnBrk="1" latinLnBrk="0" hangingPunct="1">
        <a:lnSpc>
          <a:spcPts val="1800"/>
        </a:lnSpc>
        <a:spcBef>
          <a:spcPts val="0"/>
        </a:spcBef>
        <a:buFontTx/>
        <a:buNone/>
        <a:defRPr sz="1400" b="1" kern="1200">
          <a:solidFill>
            <a:schemeClr val="accent1"/>
          </a:solidFill>
          <a:latin typeface="+mn-lt"/>
          <a:ea typeface="+mn-ea"/>
          <a:cs typeface="+mn-cs"/>
        </a:defRPr>
      </a:lvl3pPr>
      <a:lvl4pPr marL="0" indent="0" algn="l" defTabSz="914400" rtl="0" eaLnBrk="1" latinLnBrk="0" hangingPunct="1">
        <a:lnSpc>
          <a:spcPts val="1800"/>
        </a:lnSpc>
        <a:spcBef>
          <a:spcPts val="0"/>
        </a:spcBef>
        <a:buFontTx/>
        <a:buNone/>
        <a:defRPr sz="1400" kern="1200">
          <a:solidFill>
            <a:schemeClr val="tx2"/>
          </a:solidFill>
          <a:latin typeface="+mn-lt"/>
          <a:ea typeface="+mn-ea"/>
          <a:cs typeface="+mn-cs"/>
        </a:defRPr>
      </a:lvl4pPr>
      <a:lvl5pPr marL="176213" indent="-176213" algn="l" defTabSz="914400" rtl="0" eaLnBrk="1" latinLnBrk="0" hangingPunct="1">
        <a:lnSpc>
          <a:spcPts val="1800"/>
        </a:lnSpc>
        <a:spcBef>
          <a:spcPts val="0"/>
        </a:spcBef>
        <a:buClr>
          <a:schemeClr val="accent3"/>
        </a:buClr>
        <a:buFont typeface="Arial" panose="020B0604020202020204" pitchFamily="34" charset="0"/>
        <a:buChar char="•"/>
        <a:tabLst/>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1DA696E-D8AF-40A1-8734-51D4D585E2C6}"/>
              </a:ext>
            </a:extLst>
          </p:cNvPr>
          <p:cNvSpPr>
            <a:spLocks noGrp="1"/>
          </p:cNvSpPr>
          <p:nvPr>
            <p:ph type="title"/>
          </p:nvPr>
        </p:nvSpPr>
        <p:spPr>
          <a:xfrm>
            <a:off x="6603403" y="593780"/>
            <a:ext cx="4916549" cy="6259919"/>
          </a:xfrm>
        </p:spPr>
        <p:txBody>
          <a:bodyPr/>
          <a:lstStyle/>
          <a:p>
            <a:r>
              <a:rPr lang="en-US" sz="2400" dirty="0"/>
              <a:t>Ways to Give Today:</a:t>
            </a:r>
            <a:br>
              <a:rPr lang="en-US" sz="2400" dirty="0"/>
            </a:br>
            <a:br>
              <a:rPr lang="en-US" sz="2400" dirty="0"/>
            </a:br>
            <a:r>
              <a:rPr lang="en-US" sz="2400" dirty="0"/>
              <a:t>Scan this QR Code to be directed to the giving page</a:t>
            </a:r>
            <a:br>
              <a:rPr lang="en-US" sz="2400" dirty="0"/>
            </a:br>
            <a:br>
              <a:rPr lang="en-US" sz="2400" dirty="0"/>
            </a:br>
            <a:r>
              <a:rPr lang="en-US" sz="2400" dirty="0"/>
              <a:t>Text </a:t>
            </a:r>
            <a:r>
              <a:rPr lang="en-US" sz="2400"/>
              <a:t>“LEGACY” to 20503</a:t>
            </a:r>
            <a:br>
              <a:rPr lang="en-US" sz="2400" dirty="0"/>
            </a:br>
            <a:br>
              <a:rPr lang="en-US" sz="2400" dirty="0"/>
            </a:br>
            <a:br>
              <a:rPr lang="en-US" sz="2400" dirty="0"/>
            </a:br>
            <a:r>
              <a:rPr lang="en-US" sz="2400" dirty="0"/>
              <a:t>Thank you!  Together we are building our Legacy!</a:t>
            </a:r>
            <a:br>
              <a:rPr lang="en-US" sz="2400" dirty="0"/>
            </a:br>
            <a:br>
              <a:rPr lang="en-US" sz="1600" dirty="0"/>
            </a:br>
            <a:br>
              <a:rPr lang="en-US" sz="1600" dirty="0"/>
            </a:br>
            <a:endParaRPr lang="en-US" sz="1600" dirty="0"/>
          </a:p>
        </p:txBody>
      </p:sp>
      <p:pic>
        <p:nvPicPr>
          <p:cNvPr id="3" name="Picture 2" descr="A colorful logo with text&#10;&#10;Description automatically generated">
            <a:extLst>
              <a:ext uri="{FF2B5EF4-FFF2-40B4-BE49-F238E27FC236}">
                <a16:creationId xmlns:a16="http://schemas.microsoft.com/office/drawing/2014/main" id="{1D4B4ECB-A100-7CF0-DCA1-58F1ABEF3B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7724" y="496331"/>
            <a:ext cx="2417364" cy="2417364"/>
          </a:xfrm>
          <a:prstGeom prst="rect">
            <a:avLst/>
          </a:prstGeom>
        </p:spPr>
      </p:pic>
      <p:pic>
        <p:nvPicPr>
          <p:cNvPr id="2" name="Picture 1" descr="A qr code with black squares&#10;&#10;Description automatically generated">
            <a:extLst>
              <a:ext uri="{FF2B5EF4-FFF2-40B4-BE49-F238E27FC236}">
                <a16:creationId xmlns:a16="http://schemas.microsoft.com/office/drawing/2014/main" id="{A6A96370-4785-2500-88F0-E6F83927E2A4}"/>
              </a:ext>
            </a:extLst>
          </p:cNvPr>
          <p:cNvPicPr>
            <a:picLocks noChangeAspect="1"/>
          </p:cNvPicPr>
          <p:nvPr/>
        </p:nvPicPr>
        <p:blipFill>
          <a:blip r:embed="rId4"/>
          <a:stretch>
            <a:fillRect/>
          </a:stretch>
        </p:blipFill>
        <p:spPr>
          <a:xfrm>
            <a:off x="1440181" y="3269219"/>
            <a:ext cx="3092450" cy="3092450"/>
          </a:xfrm>
          <a:prstGeom prst="rect">
            <a:avLst/>
          </a:prstGeom>
        </p:spPr>
      </p:pic>
    </p:spTree>
    <p:extLst>
      <p:ext uri="{BB962C8B-B14F-4D97-AF65-F5344CB8AC3E}">
        <p14:creationId xmlns:p14="http://schemas.microsoft.com/office/powerpoint/2010/main" val="311598984"/>
      </p:ext>
    </p:extLst>
  </p:cSld>
  <p:clrMapOvr>
    <a:masterClrMapping/>
  </p:clrMapOvr>
</p:sld>
</file>

<file path=ppt/theme/theme1.xml><?xml version="1.0" encoding="utf-8"?>
<a:theme xmlns:a="http://schemas.openxmlformats.org/drawingml/2006/main" name="1_Office Theme">
  <a:themeElements>
    <a:clrScheme name="Custom 44">
      <a:dk1>
        <a:srgbClr val="414041"/>
      </a:dk1>
      <a:lt1>
        <a:srgbClr val="FFFFFF"/>
      </a:lt1>
      <a:dk2>
        <a:srgbClr val="796E67"/>
      </a:dk2>
      <a:lt2>
        <a:srgbClr val="F0F0F0"/>
      </a:lt2>
      <a:accent1>
        <a:srgbClr val="608EB5"/>
      </a:accent1>
      <a:accent2>
        <a:srgbClr val="F6A800"/>
      </a:accent2>
      <a:accent3>
        <a:srgbClr val="498B2C"/>
      </a:accent3>
      <a:accent4>
        <a:srgbClr val="FF681D"/>
      </a:accent4>
      <a:accent5>
        <a:srgbClr val="E6E7E8"/>
      </a:accent5>
      <a:accent6>
        <a:srgbClr val="E7EEF3"/>
      </a:accent6>
      <a:hlink>
        <a:srgbClr val="414041"/>
      </a:hlink>
      <a:folHlink>
        <a:srgbClr val="41404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4">
    <a:dk1>
      <a:srgbClr val="414041"/>
    </a:dk1>
    <a:lt1>
      <a:srgbClr val="FFFFFF"/>
    </a:lt1>
    <a:dk2>
      <a:srgbClr val="796E67"/>
    </a:dk2>
    <a:lt2>
      <a:srgbClr val="F0F0F0"/>
    </a:lt2>
    <a:accent1>
      <a:srgbClr val="608EB5"/>
    </a:accent1>
    <a:accent2>
      <a:srgbClr val="F6A800"/>
    </a:accent2>
    <a:accent3>
      <a:srgbClr val="498B2C"/>
    </a:accent3>
    <a:accent4>
      <a:srgbClr val="FF681D"/>
    </a:accent4>
    <a:accent5>
      <a:srgbClr val="E6E7E8"/>
    </a:accent5>
    <a:accent6>
      <a:srgbClr val="E7EEF3"/>
    </a:accent6>
    <a:hlink>
      <a:srgbClr val="414041"/>
    </a:hlink>
    <a:folHlink>
      <a:srgbClr val="414041"/>
    </a:folHlink>
  </a:clrScheme>
</a:themeOverride>
</file>

<file path=ppt/theme/themeOverride2.xml><?xml version="1.0" encoding="utf-8"?>
<a:themeOverride xmlns:a="http://schemas.openxmlformats.org/drawingml/2006/main">
  <a:clrScheme name="Custom 44">
    <a:dk1>
      <a:srgbClr val="414041"/>
    </a:dk1>
    <a:lt1>
      <a:srgbClr val="FFFFFF"/>
    </a:lt1>
    <a:dk2>
      <a:srgbClr val="796E67"/>
    </a:dk2>
    <a:lt2>
      <a:srgbClr val="F0F0F0"/>
    </a:lt2>
    <a:accent1>
      <a:srgbClr val="608EB5"/>
    </a:accent1>
    <a:accent2>
      <a:srgbClr val="F6A800"/>
    </a:accent2>
    <a:accent3>
      <a:srgbClr val="498B2C"/>
    </a:accent3>
    <a:accent4>
      <a:srgbClr val="FF681D"/>
    </a:accent4>
    <a:accent5>
      <a:srgbClr val="E6E7E8"/>
    </a:accent5>
    <a:accent6>
      <a:srgbClr val="E7EEF3"/>
    </a:accent6>
    <a:hlink>
      <a:srgbClr val="414041"/>
    </a:hlink>
    <a:folHlink>
      <a:srgbClr val="414041"/>
    </a:folHlink>
  </a:clrScheme>
</a:themeOverride>
</file>

<file path=ppt/theme/themeOverride3.xml><?xml version="1.0" encoding="utf-8"?>
<a:themeOverride xmlns:a="http://schemas.openxmlformats.org/drawingml/2006/main">
  <a:clrScheme name="Custom 44">
    <a:dk1>
      <a:srgbClr val="414041"/>
    </a:dk1>
    <a:lt1>
      <a:srgbClr val="FFFFFF"/>
    </a:lt1>
    <a:dk2>
      <a:srgbClr val="796E67"/>
    </a:dk2>
    <a:lt2>
      <a:srgbClr val="F0F0F0"/>
    </a:lt2>
    <a:accent1>
      <a:srgbClr val="608EB5"/>
    </a:accent1>
    <a:accent2>
      <a:srgbClr val="F6A800"/>
    </a:accent2>
    <a:accent3>
      <a:srgbClr val="498B2C"/>
    </a:accent3>
    <a:accent4>
      <a:srgbClr val="FF681D"/>
    </a:accent4>
    <a:accent5>
      <a:srgbClr val="E6E7E8"/>
    </a:accent5>
    <a:accent6>
      <a:srgbClr val="E7EEF3"/>
    </a:accent6>
    <a:hlink>
      <a:srgbClr val="414041"/>
    </a:hlink>
    <a:folHlink>
      <a:srgbClr val="414041"/>
    </a:folHlink>
  </a:clrScheme>
</a:themeOverride>
</file>

<file path=docProps/app.xml><?xml version="1.0" encoding="utf-8"?>
<Properties xmlns="http://schemas.openxmlformats.org/officeDocument/2006/extended-properties" xmlns:vt="http://schemas.openxmlformats.org/officeDocument/2006/docPropsVTypes">
  <TotalTime>16</TotalTime>
  <Words>240</Words>
  <Application>Microsoft Office PowerPoint</Application>
  <PresentationFormat>Widescreen</PresentationFormat>
  <Paragraphs>6</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1_Office Theme</vt:lpstr>
      <vt:lpstr>Ways to Give Today:  Scan this QR Code to be directed to the giving page  Text “LEGACY” to 20503   Thank you!  Together we are building our Legacy!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Ways to Give:  Scan this QR Code to be directed to the giving page  Text “GLOBAL” to 20503  Go to the giving page on our website https://www.uwfaith.org?form=International   Make checks payable to United Women in Faith.  Please put International Ministries in the memo.</dc:title>
  <dc:creator>Christi Campos</dc:creator>
  <cp:lastModifiedBy>Christi Campos</cp:lastModifiedBy>
  <cp:revision>2</cp:revision>
  <dcterms:created xsi:type="dcterms:W3CDTF">2023-07-11T18:44:13Z</dcterms:created>
  <dcterms:modified xsi:type="dcterms:W3CDTF">2023-07-20T15:31:43Z</dcterms:modified>
</cp:coreProperties>
</file>