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369A-833B-E432-47B7-344247C26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81142-5ED5-9F18-D05B-DE6FA76B4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08D2C-20A9-FE32-E4A3-7052F5EA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9525-7C75-4DAB-8C1F-ED2957F2E0F1}" type="datetimeFigureOut">
              <a:rPr lang="en-US" smtClean="0"/>
              <a:t>08/26/23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EEA25-7975-1DB2-2651-1CBA7B26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05772-5623-0CEC-6F91-4D19E6AAC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FCEC-0566-4B4D-9892-55892F6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1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5D8B0-8BAE-3CBF-F203-97D2370A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F3D4BB-12C6-EB4C-3281-A81E05AA7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1C24B-AF69-13DA-C790-C890221F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9525-7C75-4DAB-8C1F-ED2957F2E0F1}" type="datetimeFigureOut">
              <a:rPr lang="en-US" smtClean="0"/>
              <a:t>08/26/23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608BC-1D35-B7B6-B6A3-C27123DB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BB1D9-DD28-8682-1151-D8636ABC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FCEC-0566-4B4D-9892-55892F6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568A50-D50D-3335-302F-A0F7E8FDD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764D1-4F01-16B3-98CB-AE229F582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D16D5-5C8B-9F89-7C1D-F85406CE2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9525-7C75-4DAB-8C1F-ED2957F2E0F1}" type="datetimeFigureOut">
              <a:rPr lang="en-US" smtClean="0"/>
              <a:t>08/26/23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51944-AD41-BEF4-B1DA-4F82D41D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6F90-F0DB-B002-BD7F-BD53336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FCEC-0566-4B4D-9892-55892F6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28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and blu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985DBDC5-1731-DA4A-A1D6-C0F9B5C05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0079B8-B9AE-AA45-8151-B32259FEF26C}"/>
              </a:ext>
            </a:extLst>
          </p:cNvPr>
          <p:cNvCxnSpPr>
            <a:cxnSpLocks/>
          </p:cNvCxnSpPr>
          <p:nvPr userDrawn="1"/>
        </p:nvCxnSpPr>
        <p:spPr>
          <a:xfrm>
            <a:off x="4012818" y="1128939"/>
            <a:ext cx="0" cy="4600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80483D-5203-9044-883E-F1CC52FB43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7143" y="2187575"/>
            <a:ext cx="2482850" cy="24828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473B073-4781-614D-90E4-CAA45D3F8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111" y="2559022"/>
            <a:ext cx="5699006" cy="308482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0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25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4F44-1F2D-11BB-F9A8-2CBAA523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96379-D14E-8ABC-FEF3-3CBF97D7D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568B8-DCAF-0577-808A-EEA7AE1A8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9525-7C75-4DAB-8C1F-ED2957F2E0F1}" type="datetimeFigureOut">
              <a:rPr lang="en-US" smtClean="0"/>
              <a:t>08/26/23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5982C-B004-ADD9-DEA6-E49FFB62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E1242-3D4B-70DF-9ABC-4B2BE5D5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FCEC-0566-4B4D-9892-55892F6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0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9B83-908D-A53B-36B1-3733F4BB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8EDFD-B84B-FCA4-D1BE-5C0E8876C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190E-D832-FD8C-BE28-0A8DD387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9525-7C75-4DAB-8C1F-ED2957F2E0F1}" type="datetimeFigureOut">
              <a:rPr lang="en-US" smtClean="0"/>
              <a:t>08/26/23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A94F6-CEDC-116D-0630-C7CDBA9A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62FD5-507A-4010-6F43-22CBEB7D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FCEC-0566-4B4D-9892-55892F6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6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77F7-08F2-FF43-54B4-5DD81A69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0E99C-32DA-B31F-8B57-AC1C2436B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5D430-3D4D-1122-B836-440AB5D44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9B3C5-EE3D-F633-5CCC-9CD48116F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9525-7C75-4DAB-8C1F-ED2957F2E0F1}" type="datetimeFigureOut">
              <a:rPr lang="en-US" smtClean="0"/>
              <a:t>08/26/23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2B3E4-698D-0FC2-E863-13ED2418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B4EAA-03E8-0B80-83A2-392BB438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FCEC-0566-4B4D-9892-55892F6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4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356A-70B0-E396-786D-3300F541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F665C-3036-8533-B139-232E9B476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00310-DD76-3659-A9DC-2A0E4D7E0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FA3264-8390-3A94-419B-642A12186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8C768A-106C-79E4-8821-EFB523D8B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42E32-AD93-1971-BB1E-768CDBFE1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9525-7C75-4DAB-8C1F-ED2957F2E0F1}" type="datetimeFigureOut">
              <a:rPr lang="en-US" smtClean="0"/>
              <a:t>08/26/23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34377A-94DF-B2E9-0939-E458FC58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31A205-6D1F-E35B-6C09-217F0CBB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FCEC-0566-4B4D-9892-55892F6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5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9EE1-E7E1-7C05-2E31-6A1CE437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B7DA6-EAB5-85E8-B5C4-2C83BE7E4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9525-7C75-4DAB-8C1F-ED2957F2E0F1}" type="datetimeFigureOut">
              <a:rPr lang="en-US" smtClean="0"/>
              <a:t>08/26/23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3E867-BEE8-6B06-4298-FD7EB341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8CBD4-CCF1-0DFC-7F3E-3CEADE38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FCEC-0566-4B4D-9892-55892F6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8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8FA8E-E9C6-4369-BF6C-47AD8F22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9525-7C75-4DAB-8C1F-ED2957F2E0F1}" type="datetimeFigureOut">
              <a:rPr lang="en-US" smtClean="0"/>
              <a:t>08/26/23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EABA4F-EC2D-1791-0523-B9D0D75A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F900B-183C-1850-F68E-C94A6BE3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FCEC-0566-4B4D-9892-55892F6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654B4-AD23-3883-F463-5298C45A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0333-BF90-BA8E-F39E-749B9AFA6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12684-832B-F4BE-E9F4-12A20BA03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97A99-AC0A-26B4-804B-75A51361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9525-7C75-4DAB-8C1F-ED2957F2E0F1}" type="datetimeFigureOut">
              <a:rPr lang="en-US" smtClean="0"/>
              <a:t>08/26/23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2F722-26B5-02F7-3BD8-8DE891A3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4CDDF-54E8-EC3C-FD9F-590A7355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FCEC-0566-4B4D-9892-55892F6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3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4EFE-D46E-46A5-D22E-13A45803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1B9A1-8396-CFAD-5B91-DF4399558D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1E88A-DBA2-0AF1-6A69-76DD5E13F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C9C6B-4B6C-914D-A1CF-191C258FE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9525-7C75-4DAB-8C1F-ED2957F2E0F1}" type="datetimeFigureOut">
              <a:rPr lang="en-US" smtClean="0"/>
              <a:t>08/26/23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D1843-7EB6-21B3-8362-8AEB3E034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C0833-DCA5-2C92-1E76-168ED563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FCEC-0566-4B4D-9892-55892F6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B1E5F-4DD5-57B7-9FD5-F17742E1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2FC4-71D2-B9F5-2C6B-C0D40A9C9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0F964-293A-E065-B767-F854155AD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9525-7C75-4DAB-8C1F-ED2957F2E0F1}" type="datetimeFigureOut">
              <a:rPr lang="en-US" smtClean="0"/>
              <a:t>08/26/23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6440E-AB6E-9079-66AA-F1127B22C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E164-5BE9-5C17-C1DE-BB5739C78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1FCEC-0566-4B4D-9892-55892F6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0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E295622-9A1C-47CE-0DAB-EE0871315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64" b="8864"/>
          <a:stretch/>
        </p:blipFill>
        <p:spPr>
          <a:xfrm>
            <a:off x="-46132" y="-12357"/>
            <a:ext cx="12238132" cy="6870357"/>
          </a:xfrm>
          <a:prstGeom prst="rect">
            <a:avLst/>
          </a:prstGeom>
        </p:spPr>
      </p:pic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3B205957-E2B9-036D-CB36-ED6C1F1A1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132" y="-12357"/>
            <a:ext cx="1652396" cy="3599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5644E3-AF01-EB13-7652-9276494279EA}"/>
              </a:ext>
            </a:extLst>
          </p:cNvPr>
          <p:cNvSpPr txBox="1"/>
          <p:nvPr/>
        </p:nvSpPr>
        <p:spPr>
          <a:xfrm>
            <a:off x="1804897" y="1787452"/>
            <a:ext cx="441313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 Black" panose="020B0A04020102020204" pitchFamily="34" charset="0"/>
              </a:rPr>
              <a:t>Stay </a:t>
            </a:r>
            <a:br>
              <a:rPr lang="en-US" sz="4000" dirty="0">
                <a:ln w="1905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 Black" panose="020B0A04020102020204" pitchFamily="34" charset="0"/>
              </a:rPr>
              <a:t>Connected!</a:t>
            </a:r>
          </a:p>
          <a:p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 Black" panose="020B0A04020102020204" pitchFamily="34" charset="0"/>
              </a:rPr>
              <a:t>TEXT “FAITH”  </a:t>
            </a:r>
            <a:b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 Black" panose="020B0A04020102020204" pitchFamily="34" charset="0"/>
              </a:rPr>
            </a:b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 Black" panose="020B0A04020102020204" pitchFamily="34" charset="0"/>
              </a:rPr>
              <a:t>to </a:t>
            </a:r>
            <a:r>
              <a:rPr lang="en-US" sz="4000" u="sng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 Black" panose="020B0A04020102020204" pitchFamily="34" charset="0"/>
              </a:rPr>
              <a:t>20503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 Black" panose="020B0A04020102020204" pitchFamily="34" charset="0"/>
              </a:rPr>
              <a:t> to </a:t>
            </a:r>
            <a:b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 Black" panose="020B0A04020102020204" pitchFamily="34" charset="0"/>
              </a:rPr>
            </a:b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 Black" panose="020B0A04020102020204" pitchFamily="34" charset="0"/>
              </a:rPr>
              <a:t>stay updated!</a:t>
            </a:r>
          </a:p>
        </p:txBody>
      </p:sp>
    </p:spTree>
    <p:extLst>
      <p:ext uri="{BB962C8B-B14F-4D97-AF65-F5344CB8AC3E}">
        <p14:creationId xmlns:p14="http://schemas.microsoft.com/office/powerpoint/2010/main" val="3251033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Women in Fai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A800"/>
      </a:accent1>
      <a:accent2>
        <a:srgbClr val="608EB5"/>
      </a:accent2>
      <a:accent3>
        <a:srgbClr val="4A8B0B"/>
      </a:accent3>
      <a:accent4>
        <a:srgbClr val="FF681D"/>
      </a:accent4>
      <a:accent5>
        <a:srgbClr val="7A6E67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 Campos</dc:creator>
  <cp:lastModifiedBy>Brian Bygland</cp:lastModifiedBy>
  <cp:revision>4</cp:revision>
  <dcterms:created xsi:type="dcterms:W3CDTF">2023-07-18T20:09:11Z</dcterms:created>
  <dcterms:modified xsi:type="dcterms:W3CDTF">2023-08-26T21:28:37Z</dcterms:modified>
</cp:coreProperties>
</file>