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pretreat.org" TargetMode="External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xfrm>
            <a:off x="1841500" y="411509"/>
            <a:ext cx="9321800" cy="3563591"/>
          </a:xfrm>
          <a:prstGeom prst="rect">
            <a:avLst/>
          </a:prstGeom>
        </p:spPr>
        <p:txBody>
          <a:bodyPr/>
          <a:lstStyle/>
          <a:p>
            <a:pPr defTabSz="438150">
              <a:defRPr b="1" sz="5700">
                <a:effectLst>
                  <a:outerShdw sx="100000" sy="100000" kx="0" ky="0" algn="b" rotWithShape="0" blurRad="19050" dist="1905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Ocean Park </a:t>
            </a:r>
          </a:p>
          <a:p>
            <a:pPr defTabSz="438150">
              <a:defRPr b="1" sz="5700">
                <a:effectLst>
                  <a:outerShdw sx="100000" sy="100000" kx="0" ky="0" algn="b" rotWithShape="0" blurRad="19050" dist="1905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Camp &amp; Retreat Center</a:t>
            </a:r>
          </a:p>
          <a:p>
            <a:pPr defTabSz="438150">
              <a:defRPr sz="5700">
                <a:effectLst>
                  <a:outerShdw sx="100000" sy="100000" kx="0" ky="0" algn="b" rotWithShape="0" blurRad="19050" dist="1905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First Annual </a:t>
            </a:r>
          </a:p>
          <a:p>
            <a:pPr defTabSz="438150">
              <a:defRPr sz="5700">
                <a:effectLst>
                  <a:outerShdw sx="100000" sy="100000" kx="0" ky="0" algn="b" rotWithShape="0" blurRad="19050" dist="1905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Couple’s Retreat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1841500" y="6731000"/>
            <a:ext cx="9321800" cy="2584947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November 10-12, 2017</a:t>
            </a:r>
          </a:p>
          <a:p>
            <a:pPr>
              <a:defRPr sz="4400"/>
            </a:pPr>
            <a:r>
              <a:t>Register at </a:t>
            </a:r>
            <a:r>
              <a:rPr u="sng">
                <a:hlinkClick r:id="rId2" invalidUrl="" action="" tgtFrame="" tooltip="" history="1" highlightClick="0" endSnd="0"/>
              </a:rPr>
              <a:t>www.opretreat.org</a:t>
            </a:r>
          </a:p>
          <a:p>
            <a:pPr>
              <a:defRPr sz="4400"/>
            </a:pPr>
            <a:r>
              <a:t>or call (360)665-4367 for more information</a:t>
            </a:r>
          </a:p>
        </p:txBody>
      </p:sp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0750" y="4311650"/>
            <a:ext cx="3543300" cy="229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